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slideLayouts/slideLayout10.xml" ContentType="application/vnd.openxmlformats-officedocument.presentationml.slideLayout+xml"/>
  <Override PartName="/ppt/theme/theme3.xml" ContentType="application/vnd.openxmlformats-officedocument.theme+xml"/>
  <Override PartName="/ppt/slideLayouts/slideLayout11.xml" ContentType="application/vnd.openxmlformats-officedocument.presentationml.slideLayout+xml"/>
  <Override PartName="/ppt/theme/theme4.xml" ContentType="application/vnd.openxmlformats-officedocument.theme+xml"/>
  <Override PartName="/ppt/slideLayouts/slideLayout12.xml" ContentType="application/vnd.openxmlformats-officedocument.presentationml.slideLayout+xml"/>
  <Override PartName="/ppt/theme/theme5.xml" ContentType="application/vnd.openxmlformats-officedocument.theme+xml"/>
  <Override PartName="/ppt/slideLayouts/slideLayout13.xml" ContentType="application/vnd.openxmlformats-officedocument.presentationml.slideLayout+xml"/>
  <Override PartName="/ppt/theme/theme6.xml" ContentType="application/vnd.openxmlformats-officedocument.theme+xml"/>
  <Override PartName="/ppt/slideLayouts/slideLayout14.xml" ContentType="application/vnd.openxmlformats-officedocument.presentationml.slideLayout+xml"/>
  <Override PartName="/ppt/theme/theme7.xml" ContentType="application/vnd.openxmlformats-officedocument.theme+xml"/>
  <Override PartName="/ppt/slideLayouts/slideLayout15.xml" ContentType="application/vnd.openxmlformats-officedocument.presentationml.slideLayout+xml"/>
  <Override PartName="/ppt/theme/theme8.xml" ContentType="application/vnd.openxmlformats-officedocument.theme+xml"/>
  <Override PartName="/ppt/slideLayouts/slideLayout16.xml" ContentType="application/vnd.openxmlformats-officedocument.presentationml.slideLayout+xml"/>
  <Override PartName="/ppt/theme/theme9.xml" ContentType="application/vnd.openxmlformats-officedocument.theme+xml"/>
  <Override PartName="/ppt/slideLayouts/slideLayout17.xml" ContentType="application/vnd.openxmlformats-officedocument.presentationml.slideLayout+xml"/>
  <Override PartName="/ppt/theme/theme10.xml" ContentType="application/vnd.openxmlformats-officedocument.theme+xml"/>
  <Override PartName="/ppt/slideLayouts/slideLayout18.xml" ContentType="application/vnd.openxmlformats-officedocument.presentationml.slideLayout+xml"/>
  <Override PartName="/ppt/theme/theme11.xml" ContentType="application/vnd.openxmlformats-officedocument.theme+xml"/>
  <Override PartName="/ppt/slideLayouts/slideLayout19.xml" ContentType="application/vnd.openxmlformats-officedocument.presentationml.slideLayout+xml"/>
  <Override PartName="/ppt/theme/theme12.xml" ContentType="application/vnd.openxmlformats-officedocument.theme+xml"/>
  <Override PartName="/ppt/slideLayouts/slideLayout20.xml" ContentType="application/vnd.openxmlformats-officedocument.presentationml.slideLayout+xml"/>
  <Override PartName="/ppt/theme/theme13.xml" ContentType="application/vnd.openxmlformats-officedocument.theme+xml"/>
  <Override PartName="/ppt/slideLayouts/slideLayout21.xml" ContentType="application/vnd.openxmlformats-officedocument.presentationml.slideLayout+xml"/>
  <Override PartName="/ppt/theme/theme14.xml" ContentType="application/vnd.openxmlformats-officedocument.theme+xml"/>
  <Override PartName="/ppt/slideLayouts/slideLayout22.xml" ContentType="application/vnd.openxmlformats-officedocument.presentationml.slideLayout+xml"/>
  <Override PartName="/ppt/theme/theme15.xml" ContentType="application/vnd.openxmlformats-officedocument.theme+xml"/>
  <Override PartName="/ppt/slideLayouts/slideLayout23.xml" ContentType="application/vnd.openxmlformats-officedocument.presentationml.slideLayout+xml"/>
  <Override PartName="/ppt/theme/theme16.xml" ContentType="application/vnd.openxmlformats-officedocument.theme+xml"/>
  <Override PartName="/ppt/slideLayouts/slideLayout24.xml" ContentType="application/vnd.openxmlformats-officedocument.presentationml.slideLayout+xml"/>
  <Override PartName="/ppt/theme/theme17.xml" ContentType="application/vnd.openxmlformats-officedocument.theme+xml"/>
  <Override PartName="/ppt/slideLayouts/slideLayout25.xml" ContentType="application/vnd.openxmlformats-officedocument.presentationml.slideLayout+xml"/>
  <Override PartName="/ppt/theme/theme18.xml" ContentType="application/vnd.openxmlformats-officedocument.theme+xml"/>
  <Override PartName="/ppt/slideLayouts/slideLayout26.xml" ContentType="application/vnd.openxmlformats-officedocument.presentationml.slideLayout+xml"/>
  <Override PartName="/ppt/theme/theme19.xml" ContentType="application/vnd.openxmlformats-officedocument.theme+xml"/>
  <Override PartName="/ppt/slideLayouts/slideLayout27.xml" ContentType="application/vnd.openxmlformats-officedocument.presentationml.slideLayout+xml"/>
  <Override PartName="/ppt/theme/theme20.xml" ContentType="application/vnd.openxmlformats-officedocument.theme+xml"/>
  <Override PartName="/ppt/slideLayouts/slideLayout28.xml" ContentType="application/vnd.openxmlformats-officedocument.presentationml.slideLayout+xml"/>
  <Override PartName="/ppt/theme/theme21.xml" ContentType="application/vnd.openxmlformats-officedocument.theme+xml"/>
  <Override PartName="/ppt/theme/theme2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media/media1.gif" ContentType="video/unknown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1"/>
    <p:sldMasterId id="2147483675" r:id="rId2"/>
    <p:sldMasterId id="2147483677" r:id="rId3"/>
    <p:sldMasterId id="2147483679" r:id="rId4"/>
    <p:sldMasterId id="2147483681" r:id="rId5"/>
    <p:sldMasterId id="2147483683" r:id="rId6"/>
    <p:sldMasterId id="2147483685" r:id="rId7"/>
    <p:sldMasterId id="2147483687" r:id="rId8"/>
    <p:sldMasterId id="2147483689" r:id="rId9"/>
    <p:sldMasterId id="2147483691" r:id="rId10"/>
    <p:sldMasterId id="2147483693" r:id="rId11"/>
    <p:sldMasterId id="2147483695" r:id="rId12"/>
    <p:sldMasterId id="2147483697" r:id="rId13"/>
    <p:sldMasterId id="2147483699" r:id="rId14"/>
    <p:sldMasterId id="2147483701" r:id="rId15"/>
    <p:sldMasterId id="2147483703" r:id="rId16"/>
    <p:sldMasterId id="2147483705" r:id="rId17"/>
    <p:sldMasterId id="2147483707" r:id="rId18"/>
    <p:sldMasterId id="2147483709" r:id="rId19"/>
    <p:sldMasterId id="2147483711" r:id="rId20"/>
    <p:sldMasterId id="2147483713" r:id="rId21"/>
  </p:sldMasterIdLst>
  <p:notesMasterIdLst>
    <p:notesMasterId r:id="rId75"/>
  </p:notesMasterIdLst>
  <p:sldIdLst>
    <p:sldId id="256" r:id="rId22"/>
    <p:sldId id="296" r:id="rId23"/>
    <p:sldId id="289" r:id="rId24"/>
    <p:sldId id="297" r:id="rId25"/>
    <p:sldId id="290" r:id="rId26"/>
    <p:sldId id="298" r:id="rId27"/>
    <p:sldId id="299" r:id="rId28"/>
    <p:sldId id="293" r:id="rId29"/>
    <p:sldId id="260" r:id="rId30"/>
    <p:sldId id="307" r:id="rId31"/>
    <p:sldId id="300" r:id="rId32"/>
    <p:sldId id="301" r:id="rId33"/>
    <p:sldId id="303" r:id="rId34"/>
    <p:sldId id="304" r:id="rId35"/>
    <p:sldId id="305" r:id="rId36"/>
    <p:sldId id="306" r:id="rId37"/>
    <p:sldId id="322" r:id="rId38"/>
    <p:sldId id="308" r:id="rId39"/>
    <p:sldId id="309" r:id="rId40"/>
    <p:sldId id="310" r:id="rId41"/>
    <p:sldId id="312" r:id="rId42"/>
    <p:sldId id="313" r:id="rId43"/>
    <p:sldId id="314" r:id="rId44"/>
    <p:sldId id="315" r:id="rId45"/>
    <p:sldId id="316" r:id="rId46"/>
    <p:sldId id="317" r:id="rId47"/>
    <p:sldId id="319" r:id="rId48"/>
    <p:sldId id="318" r:id="rId49"/>
    <p:sldId id="321" r:id="rId50"/>
    <p:sldId id="320" r:id="rId51"/>
    <p:sldId id="323" r:id="rId52"/>
    <p:sldId id="295" r:id="rId53"/>
    <p:sldId id="325" r:id="rId54"/>
    <p:sldId id="324" r:id="rId55"/>
    <p:sldId id="326" r:id="rId56"/>
    <p:sldId id="327" r:id="rId57"/>
    <p:sldId id="328" r:id="rId58"/>
    <p:sldId id="329" r:id="rId59"/>
    <p:sldId id="330" r:id="rId60"/>
    <p:sldId id="331" r:id="rId61"/>
    <p:sldId id="332" r:id="rId62"/>
    <p:sldId id="333" r:id="rId63"/>
    <p:sldId id="334" r:id="rId64"/>
    <p:sldId id="335" r:id="rId65"/>
    <p:sldId id="336" r:id="rId66"/>
    <p:sldId id="337" r:id="rId67"/>
    <p:sldId id="338" r:id="rId68"/>
    <p:sldId id="339" r:id="rId69"/>
    <p:sldId id="340" r:id="rId70"/>
    <p:sldId id="341" r:id="rId71"/>
    <p:sldId id="342" r:id="rId72"/>
    <p:sldId id="343" r:id="rId73"/>
    <p:sldId id="311" r:id="rId74"/>
  </p:sldIdLst>
  <p:sldSz cx="9144000" cy="5143500" type="screen16x9"/>
  <p:notesSz cx="6858000" cy="9144000"/>
  <p:embeddedFontLst>
    <p:embeddedFont>
      <p:font typeface="Helvetica Neue" panose="020B0604020202020204" charset="0"/>
      <p:regular r:id="rId76"/>
      <p:bold r:id="rId77"/>
      <p:italic r:id="rId78"/>
      <p:boldItalic r:id="rId79"/>
    </p:embeddedFont>
    <p:embeddedFont>
      <p:font typeface="Titillium Web" panose="020B0604020202020204" charset="0"/>
      <p:regular r:id="rId80"/>
      <p:bold r:id="rId81"/>
      <p:italic r:id="rId82"/>
      <p:boldItalic r:id="rId83"/>
    </p:embeddedFont>
    <p:embeddedFont>
      <p:font typeface="Consolas" panose="020B0609020204030204" pitchFamily="49" charset="0"/>
      <p:regular r:id="rId84"/>
      <p:bold r:id="rId85"/>
      <p:italic r:id="rId86"/>
      <p:boldItalic r:id="rId87"/>
    </p:embeddedFont>
    <p:embeddedFont>
      <p:font typeface="Calibri Light" panose="020F0302020204030204" pitchFamily="34" charset="0"/>
      <p:regular r:id="rId88"/>
      <p:italic r:id="rId8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DA006B74-CFB5-4697-B3BF-3EC7A4D0A350}">
          <p14:sldIdLst>
            <p14:sldId id="256"/>
            <p14:sldId id="296"/>
            <p14:sldId id="289"/>
            <p14:sldId id="297"/>
            <p14:sldId id="290"/>
            <p14:sldId id="298"/>
            <p14:sldId id="299"/>
            <p14:sldId id="293"/>
            <p14:sldId id="260"/>
            <p14:sldId id="307"/>
            <p14:sldId id="300"/>
            <p14:sldId id="301"/>
            <p14:sldId id="303"/>
            <p14:sldId id="304"/>
            <p14:sldId id="305"/>
            <p14:sldId id="306"/>
            <p14:sldId id="322"/>
            <p14:sldId id="308"/>
            <p14:sldId id="309"/>
            <p14:sldId id="310"/>
            <p14:sldId id="312"/>
            <p14:sldId id="313"/>
            <p14:sldId id="314"/>
            <p14:sldId id="315"/>
            <p14:sldId id="316"/>
            <p14:sldId id="317"/>
            <p14:sldId id="319"/>
            <p14:sldId id="318"/>
            <p14:sldId id="321"/>
            <p14:sldId id="320"/>
            <p14:sldId id="323"/>
            <p14:sldId id="295"/>
            <p14:sldId id="325"/>
            <p14:sldId id="324"/>
            <p14:sldId id="326"/>
            <p14:sldId id="327"/>
            <p14:sldId id="328"/>
            <p14:sldId id="329"/>
            <p14:sldId id="330"/>
            <p14:sldId id="331"/>
            <p14:sldId id="332"/>
            <p14:sldId id="333"/>
            <p14:sldId id="334"/>
            <p14:sldId id="335"/>
            <p14:sldId id="336"/>
            <p14:sldId id="337"/>
            <p14:sldId id="338"/>
            <p14:sldId id="339"/>
            <p14:sldId id="340"/>
            <p14:sldId id="341"/>
            <p14:sldId id="342"/>
            <p14:sldId id="343"/>
            <p14:sldId id="311"/>
          </p14:sldIdLst>
        </p14:section>
      </p14:section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Windows User" initials="WU" lastIdx="8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3817" autoAdjust="0"/>
  </p:normalViewPr>
  <p:slideViewPr>
    <p:cSldViewPr>
      <p:cViewPr varScale="1">
        <p:scale>
          <a:sx n="93" d="100"/>
          <a:sy n="93" d="100"/>
        </p:scale>
        <p:origin x="-403" y="-6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3.xml"/><Relationship Id="rId18" Type="http://schemas.openxmlformats.org/officeDocument/2006/relationships/slideMaster" Target="slideMasters/slideMaster18.xml"/><Relationship Id="rId26" Type="http://schemas.openxmlformats.org/officeDocument/2006/relationships/slide" Target="slides/slide5.xml"/><Relationship Id="rId39" Type="http://schemas.openxmlformats.org/officeDocument/2006/relationships/slide" Target="slides/slide18.xml"/><Relationship Id="rId21" Type="http://schemas.openxmlformats.org/officeDocument/2006/relationships/slideMaster" Target="slideMasters/slideMaster21.xml"/><Relationship Id="rId34" Type="http://schemas.openxmlformats.org/officeDocument/2006/relationships/slide" Target="slides/slide13.xml"/><Relationship Id="rId42" Type="http://schemas.openxmlformats.org/officeDocument/2006/relationships/slide" Target="slides/slide21.xml"/><Relationship Id="rId47" Type="http://schemas.openxmlformats.org/officeDocument/2006/relationships/slide" Target="slides/slide26.xml"/><Relationship Id="rId50" Type="http://schemas.openxmlformats.org/officeDocument/2006/relationships/slide" Target="slides/slide29.xml"/><Relationship Id="rId55" Type="http://schemas.openxmlformats.org/officeDocument/2006/relationships/slide" Target="slides/slide34.xml"/><Relationship Id="rId63" Type="http://schemas.openxmlformats.org/officeDocument/2006/relationships/slide" Target="slides/slide42.xml"/><Relationship Id="rId68" Type="http://schemas.openxmlformats.org/officeDocument/2006/relationships/slide" Target="slides/slide47.xml"/><Relationship Id="rId76" Type="http://schemas.openxmlformats.org/officeDocument/2006/relationships/font" Target="fonts/font1.fntdata"/><Relationship Id="rId84" Type="http://schemas.openxmlformats.org/officeDocument/2006/relationships/font" Target="fonts/font9.fntdata"/><Relationship Id="rId89" Type="http://schemas.openxmlformats.org/officeDocument/2006/relationships/font" Target="fonts/font14.fntdata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50.xml"/><Relationship Id="rId92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Master" Target="slideMasters/slideMaster16.xml"/><Relationship Id="rId29" Type="http://schemas.openxmlformats.org/officeDocument/2006/relationships/slide" Target="slides/slide8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3.xml"/><Relationship Id="rId32" Type="http://schemas.openxmlformats.org/officeDocument/2006/relationships/slide" Target="slides/slide11.xml"/><Relationship Id="rId37" Type="http://schemas.openxmlformats.org/officeDocument/2006/relationships/slide" Target="slides/slide16.xml"/><Relationship Id="rId40" Type="http://schemas.openxmlformats.org/officeDocument/2006/relationships/slide" Target="slides/slide19.xml"/><Relationship Id="rId45" Type="http://schemas.openxmlformats.org/officeDocument/2006/relationships/slide" Target="slides/slide24.xml"/><Relationship Id="rId53" Type="http://schemas.openxmlformats.org/officeDocument/2006/relationships/slide" Target="slides/slide32.xml"/><Relationship Id="rId58" Type="http://schemas.openxmlformats.org/officeDocument/2006/relationships/slide" Target="slides/slide37.xml"/><Relationship Id="rId66" Type="http://schemas.openxmlformats.org/officeDocument/2006/relationships/slide" Target="slides/slide45.xml"/><Relationship Id="rId74" Type="http://schemas.openxmlformats.org/officeDocument/2006/relationships/slide" Target="slides/slide53.xml"/><Relationship Id="rId79" Type="http://schemas.openxmlformats.org/officeDocument/2006/relationships/font" Target="fonts/font4.fntdata"/><Relationship Id="rId87" Type="http://schemas.openxmlformats.org/officeDocument/2006/relationships/font" Target="fonts/font12.fntdata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40.xml"/><Relationship Id="rId82" Type="http://schemas.openxmlformats.org/officeDocument/2006/relationships/font" Target="fonts/font7.fntdata"/><Relationship Id="rId90" Type="http://schemas.openxmlformats.org/officeDocument/2006/relationships/commentAuthors" Target="commentAuthors.xml"/><Relationship Id="rId19" Type="http://schemas.openxmlformats.org/officeDocument/2006/relationships/slideMaster" Target="slideMasters/slideMaster19.xml"/><Relationship Id="rId14" Type="http://schemas.openxmlformats.org/officeDocument/2006/relationships/slideMaster" Target="slideMasters/slideMaster14.xml"/><Relationship Id="rId22" Type="http://schemas.openxmlformats.org/officeDocument/2006/relationships/slide" Target="slides/slide1.xml"/><Relationship Id="rId27" Type="http://schemas.openxmlformats.org/officeDocument/2006/relationships/slide" Target="slides/slide6.xml"/><Relationship Id="rId30" Type="http://schemas.openxmlformats.org/officeDocument/2006/relationships/slide" Target="slides/slide9.xml"/><Relationship Id="rId35" Type="http://schemas.openxmlformats.org/officeDocument/2006/relationships/slide" Target="slides/slide14.xml"/><Relationship Id="rId43" Type="http://schemas.openxmlformats.org/officeDocument/2006/relationships/slide" Target="slides/slide22.xml"/><Relationship Id="rId48" Type="http://schemas.openxmlformats.org/officeDocument/2006/relationships/slide" Target="slides/slide27.xml"/><Relationship Id="rId56" Type="http://schemas.openxmlformats.org/officeDocument/2006/relationships/slide" Target="slides/slide35.xml"/><Relationship Id="rId64" Type="http://schemas.openxmlformats.org/officeDocument/2006/relationships/slide" Target="slides/slide43.xml"/><Relationship Id="rId69" Type="http://schemas.openxmlformats.org/officeDocument/2006/relationships/slide" Target="slides/slide48.xml"/><Relationship Id="rId77" Type="http://schemas.openxmlformats.org/officeDocument/2006/relationships/font" Target="fonts/font2.fntdata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30.xml"/><Relationship Id="rId72" Type="http://schemas.openxmlformats.org/officeDocument/2006/relationships/slide" Target="slides/slide51.xml"/><Relationship Id="rId80" Type="http://schemas.openxmlformats.org/officeDocument/2006/relationships/font" Target="fonts/font5.fntdata"/><Relationship Id="rId85" Type="http://schemas.openxmlformats.org/officeDocument/2006/relationships/font" Target="fonts/font10.fntdata"/><Relationship Id="rId93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25" Type="http://schemas.openxmlformats.org/officeDocument/2006/relationships/slide" Target="slides/slide4.xml"/><Relationship Id="rId33" Type="http://schemas.openxmlformats.org/officeDocument/2006/relationships/slide" Target="slides/slide12.xml"/><Relationship Id="rId38" Type="http://schemas.openxmlformats.org/officeDocument/2006/relationships/slide" Target="slides/slide17.xml"/><Relationship Id="rId46" Type="http://schemas.openxmlformats.org/officeDocument/2006/relationships/slide" Target="slides/slide25.xml"/><Relationship Id="rId59" Type="http://schemas.openxmlformats.org/officeDocument/2006/relationships/slide" Target="slides/slide38.xml"/><Relationship Id="rId67" Type="http://schemas.openxmlformats.org/officeDocument/2006/relationships/slide" Target="slides/slide46.xml"/><Relationship Id="rId20" Type="http://schemas.openxmlformats.org/officeDocument/2006/relationships/slideMaster" Target="slideMasters/slideMaster20.xml"/><Relationship Id="rId41" Type="http://schemas.openxmlformats.org/officeDocument/2006/relationships/slide" Target="slides/slide20.xml"/><Relationship Id="rId54" Type="http://schemas.openxmlformats.org/officeDocument/2006/relationships/slide" Target="slides/slide33.xml"/><Relationship Id="rId62" Type="http://schemas.openxmlformats.org/officeDocument/2006/relationships/slide" Target="slides/slide41.xml"/><Relationship Id="rId70" Type="http://schemas.openxmlformats.org/officeDocument/2006/relationships/slide" Target="slides/slide49.xml"/><Relationship Id="rId75" Type="http://schemas.openxmlformats.org/officeDocument/2006/relationships/notesMaster" Target="notesMasters/notesMaster1.xml"/><Relationship Id="rId83" Type="http://schemas.openxmlformats.org/officeDocument/2006/relationships/font" Target="fonts/font8.fntdata"/><Relationship Id="rId88" Type="http://schemas.openxmlformats.org/officeDocument/2006/relationships/font" Target="fonts/font13.fntdata"/><Relationship Id="rId9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Master" Target="slideMasters/slideMaster15.xml"/><Relationship Id="rId23" Type="http://schemas.openxmlformats.org/officeDocument/2006/relationships/slide" Target="slides/slide2.xml"/><Relationship Id="rId28" Type="http://schemas.openxmlformats.org/officeDocument/2006/relationships/slide" Target="slides/slide7.xml"/><Relationship Id="rId36" Type="http://schemas.openxmlformats.org/officeDocument/2006/relationships/slide" Target="slides/slide15.xml"/><Relationship Id="rId49" Type="http://schemas.openxmlformats.org/officeDocument/2006/relationships/slide" Target="slides/slide28.xml"/><Relationship Id="rId57" Type="http://schemas.openxmlformats.org/officeDocument/2006/relationships/slide" Target="slides/slide36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10.xml"/><Relationship Id="rId44" Type="http://schemas.openxmlformats.org/officeDocument/2006/relationships/slide" Target="slides/slide23.xml"/><Relationship Id="rId52" Type="http://schemas.openxmlformats.org/officeDocument/2006/relationships/slide" Target="slides/slide31.xml"/><Relationship Id="rId60" Type="http://schemas.openxmlformats.org/officeDocument/2006/relationships/slide" Target="slides/slide39.xml"/><Relationship Id="rId65" Type="http://schemas.openxmlformats.org/officeDocument/2006/relationships/slide" Target="slides/slide44.xml"/><Relationship Id="rId73" Type="http://schemas.openxmlformats.org/officeDocument/2006/relationships/slide" Target="slides/slide52.xml"/><Relationship Id="rId78" Type="http://schemas.openxmlformats.org/officeDocument/2006/relationships/font" Target="fonts/font3.fntdata"/><Relationship Id="rId81" Type="http://schemas.openxmlformats.org/officeDocument/2006/relationships/font" Target="fonts/font6.fntdata"/><Relationship Id="rId86" Type="http://schemas.openxmlformats.org/officeDocument/2006/relationships/font" Target="fonts/font11.fntdata"/><Relationship Id="rId94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7-05-04T09:39:28.307" idx="1">
    <p:pos x="10" y="10"/>
    <p:text>me encantaria agregar un gif animado de alguien amasando
habria que animar para que los bullets aparezcan de a uno</p:tex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98992648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012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4928" algn="l" defTabSz="91012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0125" algn="l" defTabSz="91012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65140" algn="l" defTabSz="91012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0249" algn="l" defTabSz="91012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75170" algn="l" defTabSz="91012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30163" algn="l" defTabSz="91012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85261" algn="l" defTabSz="91012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40296" algn="l" defTabSz="91012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5" name="Shape 1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94" name="Shape 1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94" name="Shape 1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94" name="Shape 1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94" name="Shape 1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94" name="Shape 1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94" name="Shape 1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94" name="Shape 1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94" name="Shape 1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94" name="Shape 1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94" name="Shape 1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1" name="Shape 1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94" name="Shape 1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94" name="Shape 1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94" name="Shape 1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94" name="Shape 1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94" name="Shape 1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94" name="Shape 1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94" name="Shape 1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94" name="Shape 1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94" name="Shape 1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94" name="Shape 1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82" name="Shape 1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94" name="Shape 1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94" name="Shape 1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76" name="Shape 1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lang="en" dirty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</p:spPr>
        <p:txBody>
          <a:bodyPr/>
          <a:lstStyle>
            <a:lvl1pPr defTabSz="945095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53500" indent="-289808" defTabSz="945095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59231" indent="-231846" defTabSz="945095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22923" indent="-231846" defTabSz="945095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86615" indent="-231846" defTabSz="945095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50307" indent="-231846" defTabSz="9450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014000" indent="-231846" defTabSz="9450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77692" indent="-231846" defTabSz="9450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941384" indent="-231846" defTabSz="9450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48822317-D4D9-4E12-BDE7-FC8D7DF4E992}" type="slidenum">
              <a:rPr lang="en-US">
                <a:solidFill>
                  <a:prstClr val="black"/>
                </a:solidFill>
              </a:rPr>
              <a:pPr eaLnBrk="1" hangingPunct="1"/>
              <a:t>39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34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38145" y="3301982"/>
            <a:ext cx="6807413" cy="3124217"/>
          </a:xfrm>
          <a:noFill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409885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76" name="Shape 1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lang="en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1" name="Shape 1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94" name="Shape 1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94" name="Shape 1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94" name="Shape 1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94" name="Shape 1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76" name="Shape 1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lang="en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655200" y="2856150"/>
            <a:ext cx="54300" cy="1191900"/>
          </a:xfrm>
          <a:prstGeom prst="rect">
            <a:avLst/>
          </a:prstGeom>
          <a:solidFill>
            <a:srgbClr val="562457"/>
          </a:solidFill>
          <a:ln>
            <a:noFill/>
          </a:ln>
        </p:spPr>
        <p:txBody>
          <a:bodyPr lIns="91045" tIns="91045" rIns="91045" bIns="9104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88398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Shape 11"/>
          <p:cNvSpPr txBox="1">
            <a:spLocks noGrp="1"/>
          </p:cNvSpPr>
          <p:nvPr>
            <p:ph type="ctrTitle"/>
          </p:nvPr>
        </p:nvSpPr>
        <p:spPr>
          <a:xfrm>
            <a:off x="762000" y="2851515"/>
            <a:ext cx="5412300" cy="1159799"/>
          </a:xfrm>
          <a:prstGeom prst="rect">
            <a:avLst/>
          </a:prstGeom>
          <a:noFill/>
          <a:ln>
            <a:noFill/>
          </a:ln>
        </p:spPr>
        <p:txBody>
          <a:bodyPr lIns="91045" tIns="91045" rIns="91045" bIns="9104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Font typeface="Helvetica Neue"/>
              <a:buNone/>
              <a:defRPr sz="4800" b="1" i="0" u="none" strike="noStrike" cap="none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indent="0">
              <a:spcBef>
                <a:spcPts val="0"/>
              </a:spcBef>
              <a:buClr>
                <a:srgbClr val="88398A"/>
              </a:buClr>
              <a:buFont typeface="Titillium Web"/>
              <a:buNone/>
              <a:defRPr sz="4800" b="1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 indent="0">
              <a:spcBef>
                <a:spcPts val="0"/>
              </a:spcBef>
              <a:buClr>
                <a:srgbClr val="88398A"/>
              </a:buClr>
              <a:buFont typeface="Titillium Web"/>
              <a:buNone/>
              <a:defRPr sz="4800" b="1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 indent="0">
              <a:spcBef>
                <a:spcPts val="0"/>
              </a:spcBef>
              <a:buClr>
                <a:srgbClr val="88398A"/>
              </a:buClr>
              <a:buFont typeface="Titillium Web"/>
              <a:buNone/>
              <a:defRPr sz="4800" b="1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 indent="0">
              <a:spcBef>
                <a:spcPts val="0"/>
              </a:spcBef>
              <a:buClr>
                <a:srgbClr val="88398A"/>
              </a:buClr>
              <a:buFont typeface="Titillium Web"/>
              <a:buNone/>
              <a:defRPr sz="4800" b="1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 indent="0">
              <a:spcBef>
                <a:spcPts val="0"/>
              </a:spcBef>
              <a:buClr>
                <a:srgbClr val="88398A"/>
              </a:buClr>
              <a:buFont typeface="Titillium Web"/>
              <a:buNone/>
              <a:defRPr sz="4800" b="1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 indent="0">
              <a:spcBef>
                <a:spcPts val="0"/>
              </a:spcBef>
              <a:buClr>
                <a:srgbClr val="88398A"/>
              </a:buClr>
              <a:buFont typeface="Titillium Web"/>
              <a:buNone/>
              <a:defRPr sz="4800" b="1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 indent="0">
              <a:spcBef>
                <a:spcPts val="0"/>
              </a:spcBef>
              <a:buClr>
                <a:srgbClr val="88398A"/>
              </a:buClr>
              <a:buFont typeface="Titillium Web"/>
              <a:buNone/>
              <a:defRPr sz="4800" b="1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 indent="0">
              <a:spcBef>
                <a:spcPts val="0"/>
              </a:spcBef>
              <a:buClr>
                <a:srgbClr val="88398A"/>
              </a:buClr>
              <a:buFont typeface="Titillium Web"/>
              <a:buNone/>
              <a:defRPr sz="4800" b="1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endParaRPr/>
          </a:p>
        </p:txBody>
      </p:sp>
      <p:pic>
        <p:nvPicPr>
          <p:cNvPr id="12" name="Shape 12" descr="downloa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098100" y="357688"/>
            <a:ext cx="2858574" cy="951899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Shape 13"/>
          <p:cNvSpPr/>
          <p:nvPr/>
        </p:nvSpPr>
        <p:spPr>
          <a:xfrm rot="5400000">
            <a:off x="4542249" y="-4548775"/>
            <a:ext cx="60900" cy="9145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lIns="91045" tIns="91045" rIns="91045" bIns="9104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Diapositiva de títul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9937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2630" y="577850"/>
            <a:ext cx="8086725" cy="2514600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6600" spc="-90" baseline="0">
                <a:solidFill>
                  <a:srgbClr val="FFFFFF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0825" y="3155157"/>
            <a:ext cx="6921151" cy="1234440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  <a:latin typeface="+mj-lt"/>
              </a:defRPr>
            </a:lvl1pPr>
            <a:lvl2pPr marL="341183" indent="0" algn="ctr">
              <a:buNone/>
              <a:defRPr sz="2100"/>
            </a:lvl2pPr>
            <a:lvl3pPr marL="682553" indent="0" algn="ctr">
              <a:buNone/>
              <a:defRPr sz="1800"/>
            </a:lvl3pPr>
            <a:lvl4pPr marL="1023830" indent="0" algn="ctr">
              <a:buNone/>
              <a:defRPr sz="1500"/>
            </a:lvl4pPr>
            <a:lvl5pPr marL="1365106" indent="0" algn="ctr">
              <a:buNone/>
              <a:defRPr sz="1500"/>
            </a:lvl5pPr>
            <a:lvl6pPr marL="1706477" indent="0" algn="ctr">
              <a:buNone/>
              <a:defRPr sz="1500"/>
            </a:lvl6pPr>
            <a:lvl7pPr marL="2047658" indent="0" algn="ctr">
              <a:buNone/>
              <a:defRPr sz="1500"/>
            </a:lvl7pPr>
            <a:lvl8pPr marL="2388840" indent="0" algn="ctr">
              <a:buNone/>
              <a:defRPr sz="1500"/>
            </a:lvl8pPr>
            <a:lvl9pPr marL="2730095" indent="0" algn="ctr">
              <a:buNone/>
              <a:defRPr sz="1500"/>
            </a:lvl9pPr>
          </a:lstStyle>
          <a:p>
            <a:r>
              <a:rPr lang="es-ES"/>
              <a:t>Haga clic para editar el estilo de subtítulo del patrón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514350" y="4809335"/>
            <a:ext cx="3086100" cy="171450"/>
          </a:xfrm>
          <a:prstGeom prst="rect">
            <a:avLst/>
          </a:prstGeom>
        </p:spPr>
        <p:txBody>
          <a:bodyPr lIns="68294" tIns="34289" rIns="68294" bIns="34289"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pPr defTabSz="341183"/>
            <a:endParaRPr lang="en-US" kern="1200" dirty="0"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14350" y="4916023"/>
            <a:ext cx="3771900" cy="171450"/>
          </a:xfrm>
          <a:prstGeom prst="rect">
            <a:avLst/>
          </a:prstGeom>
        </p:spPr>
        <p:txBody>
          <a:bodyPr lIns="68294" tIns="34289" rIns="68294" bIns="34289"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pPr defTabSz="341183"/>
            <a:r>
              <a:rPr lang="en-US" kern="1200" smtClean="0">
                <a:latin typeface="Calibri Light" panose="020F0302020204030204"/>
                <a:ea typeface="+mn-ea"/>
                <a:cs typeface="+mn-cs"/>
              </a:rPr>
              <a:t>Priscilla Minotti</a:t>
            </a:r>
            <a:endParaRPr lang="en-US" kern="1200" dirty="0"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539544" y="4642479"/>
            <a:ext cx="451139" cy="338308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bg1">
                    <a:alpha val="2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>
                <a:solidFill>
                  <a:prstClr val="white">
                    <a:alpha val="2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alpha val="2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5964" y="193415"/>
            <a:ext cx="8079581" cy="1243649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2918" y="1547950"/>
            <a:ext cx="8065294" cy="2965340"/>
          </a:xfrm>
        </p:spPr>
        <p:txBody>
          <a:bodyPr/>
          <a:lstStyle/>
          <a:p>
            <a:pPr lvl="0"/>
            <a:r>
              <a:rPr lang="es-ES" dirty="0"/>
              <a:t>Editar el estilo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81360" y="4765065"/>
            <a:ext cx="1869361" cy="182494"/>
          </a:xfrm>
          <a:prstGeom prst="rect">
            <a:avLst/>
          </a:prstGeom>
        </p:spPr>
        <p:txBody>
          <a:bodyPr lIns="68295" tIns="34289" rIns="68295" bIns="34289"/>
          <a:lstStyle>
            <a:lvl1pPr>
              <a:defRPr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pPr defTabSz="341192"/>
            <a:r>
              <a:rPr lang="es-AR" kern="1200" smtClean="0">
                <a:solidFill>
                  <a:prstClr val="black">
                    <a:alpha val="80000"/>
                  </a:prstClr>
                </a:solidFill>
                <a:latin typeface="Calibri Light" panose="020F0302020204030204"/>
                <a:ea typeface="+mn-ea"/>
                <a:cs typeface="+mn-cs"/>
              </a:rPr>
              <a:t>Priscilla Minotti</a:t>
            </a:r>
            <a:endParaRPr lang="en-US" kern="1200" dirty="0">
              <a:solidFill>
                <a:prstClr val="black">
                  <a:alpha val="80000"/>
                </a:prstClr>
              </a:solidFill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66762" y="4624555"/>
            <a:ext cx="663489" cy="417059"/>
          </a:xfrm>
          <a:prstGeom prst="rect">
            <a:avLst/>
          </a:prstGeom>
        </p:spPr>
        <p:txBody>
          <a:bodyPr/>
          <a:lstStyle>
            <a:lvl1pPr>
              <a:defRPr sz="600">
                <a:solidFill>
                  <a:schemeClr val="bg1">
                    <a:lumMod val="50000"/>
                    <a:alpha val="2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>
                <a:solidFill>
                  <a:prstClr val="white">
                    <a:lumMod val="50000"/>
                    <a:alpha val="2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50000"/>
                  <a:alpha val="2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5962" y="193413"/>
            <a:ext cx="8079581" cy="1243649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2918" y="1547950"/>
            <a:ext cx="8065294" cy="2965340"/>
          </a:xfrm>
        </p:spPr>
        <p:txBody>
          <a:bodyPr/>
          <a:lstStyle/>
          <a:p>
            <a:pPr lvl="0"/>
            <a:r>
              <a:rPr lang="es-ES" dirty="0"/>
              <a:t>Editar el estilo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81360" y="4765065"/>
            <a:ext cx="1869361" cy="182494"/>
          </a:xfrm>
          <a:prstGeom prst="rect">
            <a:avLst/>
          </a:prstGeom>
        </p:spPr>
        <p:txBody>
          <a:bodyPr lIns="68298" tIns="34289" rIns="68298" bIns="34289"/>
          <a:lstStyle>
            <a:lvl1pPr>
              <a:defRPr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pPr defTabSz="341210"/>
            <a:r>
              <a:rPr lang="es-AR" kern="1200" smtClean="0">
                <a:solidFill>
                  <a:prstClr val="black">
                    <a:alpha val="80000"/>
                  </a:prstClr>
                </a:solidFill>
                <a:latin typeface="Calibri Light" panose="020F0302020204030204"/>
                <a:ea typeface="+mn-ea"/>
                <a:cs typeface="+mn-cs"/>
              </a:rPr>
              <a:t>Priscilla Minotti</a:t>
            </a:r>
            <a:endParaRPr lang="en-US" kern="1200" dirty="0">
              <a:solidFill>
                <a:prstClr val="black">
                  <a:alpha val="80000"/>
                </a:prstClr>
              </a:solidFill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66762" y="4624553"/>
            <a:ext cx="663489" cy="417059"/>
          </a:xfrm>
          <a:prstGeom prst="rect">
            <a:avLst/>
          </a:prstGeom>
        </p:spPr>
        <p:txBody>
          <a:bodyPr/>
          <a:lstStyle>
            <a:lvl1pPr>
              <a:defRPr sz="600">
                <a:solidFill>
                  <a:schemeClr val="bg1">
                    <a:lumMod val="50000"/>
                    <a:alpha val="2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>
                <a:solidFill>
                  <a:prstClr val="white">
                    <a:lumMod val="50000"/>
                    <a:alpha val="2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50000"/>
                  <a:alpha val="2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5959" y="193410"/>
            <a:ext cx="8079581" cy="1243649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2918" y="1547950"/>
            <a:ext cx="8065294" cy="2965340"/>
          </a:xfrm>
        </p:spPr>
        <p:txBody>
          <a:bodyPr/>
          <a:lstStyle/>
          <a:p>
            <a:pPr lvl="0"/>
            <a:r>
              <a:rPr lang="es-ES" dirty="0"/>
              <a:t>Editar el estilo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81360" y="4765065"/>
            <a:ext cx="1869361" cy="182494"/>
          </a:xfrm>
          <a:prstGeom prst="rect">
            <a:avLst/>
          </a:prstGeom>
        </p:spPr>
        <p:txBody>
          <a:bodyPr lIns="68303" tIns="34289" rIns="68303" bIns="34289"/>
          <a:lstStyle>
            <a:lvl1pPr>
              <a:defRPr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pPr defTabSz="341237"/>
            <a:r>
              <a:rPr lang="es-AR" kern="1200" smtClean="0">
                <a:solidFill>
                  <a:prstClr val="black">
                    <a:alpha val="80000"/>
                  </a:prstClr>
                </a:solidFill>
                <a:latin typeface="Calibri Light" panose="020F0302020204030204"/>
                <a:ea typeface="+mn-ea"/>
                <a:cs typeface="+mn-cs"/>
              </a:rPr>
              <a:t>Priscilla Minotti</a:t>
            </a:r>
            <a:endParaRPr lang="en-US" kern="1200" dirty="0">
              <a:solidFill>
                <a:prstClr val="black">
                  <a:alpha val="80000"/>
                </a:prstClr>
              </a:solidFill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66762" y="4624550"/>
            <a:ext cx="663489" cy="417059"/>
          </a:xfrm>
          <a:prstGeom prst="rect">
            <a:avLst/>
          </a:prstGeom>
        </p:spPr>
        <p:txBody>
          <a:bodyPr/>
          <a:lstStyle>
            <a:lvl1pPr>
              <a:defRPr sz="600">
                <a:solidFill>
                  <a:schemeClr val="bg1">
                    <a:lumMod val="50000"/>
                    <a:alpha val="2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>
                <a:solidFill>
                  <a:prstClr val="white">
                    <a:lumMod val="50000"/>
                    <a:alpha val="2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50000"/>
                  <a:alpha val="2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514350" y="4809335"/>
            <a:ext cx="3086100" cy="171450"/>
          </a:xfrm>
          <a:prstGeom prst="rect">
            <a:avLst/>
          </a:prstGeom>
        </p:spPr>
        <p:txBody>
          <a:bodyPr lIns="68309" tIns="34289" rIns="68309" bIns="34289"/>
          <a:lstStyle/>
          <a:p>
            <a:pPr defTabSz="341273"/>
            <a:endParaRPr lang="en-US" kern="1200" dirty="0">
              <a:solidFill>
                <a:prstClr val="black"/>
              </a:solidFill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514350" y="4916023"/>
            <a:ext cx="3771900" cy="171450"/>
          </a:xfrm>
          <a:prstGeom prst="rect">
            <a:avLst/>
          </a:prstGeom>
        </p:spPr>
        <p:txBody>
          <a:bodyPr lIns="68309" tIns="34289" rIns="68309" bIns="34289"/>
          <a:lstStyle/>
          <a:p>
            <a:pPr defTabSz="341273"/>
            <a:r>
              <a:rPr lang="en-US" kern="1200" smtClean="0">
                <a:solidFill>
                  <a:prstClr val="black"/>
                </a:solidFill>
                <a:latin typeface="Calibri Light" panose="020F0302020204030204"/>
                <a:ea typeface="+mn-ea"/>
                <a:cs typeface="+mn-cs"/>
              </a:rPr>
              <a:t>Priscilla Minotti</a:t>
            </a:r>
            <a:endParaRPr lang="en-US" kern="1200" dirty="0">
              <a:solidFill>
                <a:prstClr val="black"/>
              </a:solidFill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72945" y="4407491"/>
            <a:ext cx="2194560" cy="1047779"/>
          </a:xfrm>
          <a:prstGeom prst="rect">
            <a:avLst/>
          </a:prstGeom>
        </p:spPr>
        <p:txBody>
          <a:bodyPr/>
          <a:lstStyle/>
          <a:p>
            <a:fld id="{4FAB73BC-B049-4115-A692-8D63A059BFB8}" type="slidenum">
              <a:rPr lang="en-US" dirty="0">
                <a:solidFill>
                  <a:prstClr val="white">
                    <a:lumMod val="50000"/>
                    <a:alpha val="2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50000"/>
                  <a:alpha val="2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514350" y="4809335"/>
            <a:ext cx="3086100" cy="171450"/>
          </a:xfrm>
          <a:prstGeom prst="rect">
            <a:avLst/>
          </a:prstGeom>
        </p:spPr>
        <p:txBody>
          <a:bodyPr lIns="68316" tIns="34289" rIns="68316" bIns="34289"/>
          <a:lstStyle/>
          <a:p>
            <a:pPr defTabSz="341318"/>
            <a:endParaRPr lang="en-US" kern="1200" dirty="0">
              <a:solidFill>
                <a:prstClr val="black"/>
              </a:solidFill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514350" y="4916023"/>
            <a:ext cx="3771900" cy="171450"/>
          </a:xfrm>
          <a:prstGeom prst="rect">
            <a:avLst/>
          </a:prstGeom>
        </p:spPr>
        <p:txBody>
          <a:bodyPr lIns="68316" tIns="34289" rIns="68316" bIns="34289"/>
          <a:lstStyle/>
          <a:p>
            <a:pPr defTabSz="341318"/>
            <a:r>
              <a:rPr lang="en-US" kern="1200" smtClean="0">
                <a:solidFill>
                  <a:prstClr val="black"/>
                </a:solidFill>
                <a:latin typeface="Calibri Light" panose="020F0302020204030204"/>
                <a:ea typeface="+mn-ea"/>
                <a:cs typeface="+mn-cs"/>
              </a:rPr>
              <a:t>Priscilla Minotti</a:t>
            </a:r>
            <a:endParaRPr lang="en-US" kern="1200" dirty="0">
              <a:solidFill>
                <a:prstClr val="black"/>
              </a:solidFill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72945" y="4407486"/>
            <a:ext cx="2194560" cy="1047779"/>
          </a:xfrm>
          <a:prstGeom prst="rect">
            <a:avLst/>
          </a:prstGeom>
        </p:spPr>
        <p:txBody>
          <a:bodyPr/>
          <a:lstStyle/>
          <a:p>
            <a:fld id="{4FAB73BC-B049-4115-A692-8D63A059BFB8}" type="slidenum">
              <a:rPr lang="en-US" dirty="0">
                <a:solidFill>
                  <a:prstClr val="white">
                    <a:lumMod val="50000"/>
                    <a:alpha val="2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50000"/>
                  <a:alpha val="2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5944" y="193395"/>
            <a:ext cx="8079581" cy="1243649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2918" y="1547950"/>
            <a:ext cx="8065294" cy="2965340"/>
          </a:xfrm>
        </p:spPr>
        <p:txBody>
          <a:bodyPr/>
          <a:lstStyle/>
          <a:p>
            <a:pPr lvl="0"/>
            <a:r>
              <a:rPr lang="es-ES" dirty="0"/>
              <a:t>Editar el estilo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81360" y="4765065"/>
            <a:ext cx="1869361" cy="182494"/>
          </a:xfrm>
          <a:prstGeom prst="rect">
            <a:avLst/>
          </a:prstGeom>
        </p:spPr>
        <p:txBody>
          <a:bodyPr lIns="68325" tIns="34289" rIns="68325" bIns="34289"/>
          <a:lstStyle>
            <a:lvl1pPr>
              <a:defRPr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pPr defTabSz="341372"/>
            <a:r>
              <a:rPr lang="es-AR" kern="1200" smtClean="0">
                <a:solidFill>
                  <a:prstClr val="black">
                    <a:alpha val="80000"/>
                  </a:prstClr>
                </a:solidFill>
                <a:latin typeface="Calibri Light" panose="020F0302020204030204"/>
                <a:ea typeface="+mn-ea"/>
                <a:cs typeface="+mn-cs"/>
              </a:rPr>
              <a:t>Priscilla Minotti</a:t>
            </a:r>
            <a:endParaRPr lang="en-US" kern="1200" dirty="0">
              <a:solidFill>
                <a:prstClr val="black">
                  <a:alpha val="80000"/>
                </a:prstClr>
              </a:solidFill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66762" y="4624535"/>
            <a:ext cx="663489" cy="417059"/>
          </a:xfrm>
          <a:prstGeom prst="rect">
            <a:avLst/>
          </a:prstGeom>
        </p:spPr>
        <p:txBody>
          <a:bodyPr/>
          <a:lstStyle>
            <a:lvl1pPr>
              <a:defRPr sz="600">
                <a:solidFill>
                  <a:schemeClr val="bg1">
                    <a:lumMod val="50000"/>
                    <a:alpha val="2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>
                <a:solidFill>
                  <a:prstClr val="white">
                    <a:lumMod val="50000"/>
                    <a:alpha val="2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50000"/>
                  <a:alpha val="2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514350" y="4809335"/>
            <a:ext cx="3086100" cy="171450"/>
          </a:xfrm>
          <a:prstGeom prst="rect">
            <a:avLst/>
          </a:prstGeom>
        </p:spPr>
        <p:txBody>
          <a:bodyPr lIns="68336" tIns="34289" rIns="68336" bIns="34289"/>
          <a:lstStyle/>
          <a:p>
            <a:pPr defTabSz="341435"/>
            <a:endParaRPr lang="en-US" kern="1200" dirty="0">
              <a:solidFill>
                <a:prstClr val="black"/>
              </a:solidFill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514350" y="4916023"/>
            <a:ext cx="3771900" cy="171450"/>
          </a:xfrm>
          <a:prstGeom prst="rect">
            <a:avLst/>
          </a:prstGeom>
        </p:spPr>
        <p:txBody>
          <a:bodyPr lIns="68336" tIns="34289" rIns="68336" bIns="34289"/>
          <a:lstStyle/>
          <a:p>
            <a:pPr defTabSz="341435"/>
            <a:r>
              <a:rPr lang="en-US" kern="1200" smtClean="0">
                <a:solidFill>
                  <a:prstClr val="black"/>
                </a:solidFill>
                <a:latin typeface="Calibri Light" panose="020F0302020204030204"/>
                <a:ea typeface="+mn-ea"/>
                <a:cs typeface="+mn-cs"/>
              </a:rPr>
              <a:t>Priscilla Minotti</a:t>
            </a:r>
            <a:endParaRPr lang="en-US" kern="1200" dirty="0">
              <a:solidFill>
                <a:prstClr val="black"/>
              </a:solidFill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72945" y="4407473"/>
            <a:ext cx="2194560" cy="1047779"/>
          </a:xfrm>
          <a:prstGeom prst="rect">
            <a:avLst/>
          </a:prstGeom>
        </p:spPr>
        <p:txBody>
          <a:bodyPr/>
          <a:lstStyle/>
          <a:p>
            <a:fld id="{4FAB73BC-B049-4115-A692-8D63A059BFB8}" type="slidenum">
              <a:rPr lang="en-US" dirty="0">
                <a:solidFill>
                  <a:prstClr val="white">
                    <a:lumMod val="50000"/>
                    <a:alpha val="2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50000"/>
                  <a:alpha val="2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514350" y="4809335"/>
            <a:ext cx="3086100" cy="171450"/>
          </a:xfrm>
          <a:prstGeom prst="rect">
            <a:avLst/>
          </a:prstGeom>
        </p:spPr>
        <p:txBody>
          <a:bodyPr lIns="68348" tIns="34289" rIns="68348" bIns="34289"/>
          <a:lstStyle/>
          <a:p>
            <a:pPr defTabSz="341507"/>
            <a:endParaRPr lang="en-US" kern="1200" dirty="0">
              <a:solidFill>
                <a:prstClr val="black"/>
              </a:solidFill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514350" y="4916023"/>
            <a:ext cx="3771900" cy="171450"/>
          </a:xfrm>
          <a:prstGeom prst="rect">
            <a:avLst/>
          </a:prstGeom>
        </p:spPr>
        <p:txBody>
          <a:bodyPr lIns="68348" tIns="34289" rIns="68348" bIns="34289"/>
          <a:lstStyle/>
          <a:p>
            <a:pPr defTabSz="341507"/>
            <a:r>
              <a:rPr lang="en-US" kern="1200" smtClean="0">
                <a:solidFill>
                  <a:prstClr val="black"/>
                </a:solidFill>
                <a:latin typeface="Calibri Light" panose="020F0302020204030204"/>
                <a:ea typeface="+mn-ea"/>
                <a:cs typeface="+mn-cs"/>
              </a:rPr>
              <a:t>Priscilla Minotti</a:t>
            </a:r>
            <a:endParaRPr lang="en-US" kern="1200" dirty="0">
              <a:solidFill>
                <a:prstClr val="black"/>
              </a:solidFill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72945" y="4407465"/>
            <a:ext cx="2194560" cy="1047779"/>
          </a:xfrm>
          <a:prstGeom prst="rect">
            <a:avLst/>
          </a:prstGeom>
        </p:spPr>
        <p:txBody>
          <a:bodyPr/>
          <a:lstStyle/>
          <a:p>
            <a:fld id="{4FAB73BC-B049-4115-A692-8D63A059BFB8}" type="slidenum">
              <a:rPr lang="en-US" dirty="0">
                <a:solidFill>
                  <a:prstClr val="white">
                    <a:lumMod val="50000"/>
                    <a:alpha val="2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50000"/>
                  <a:alpha val="2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5920" y="193371"/>
            <a:ext cx="8079581" cy="1243649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2918" y="1547950"/>
            <a:ext cx="8065294" cy="2965340"/>
          </a:xfrm>
        </p:spPr>
        <p:txBody>
          <a:bodyPr/>
          <a:lstStyle/>
          <a:p>
            <a:pPr lvl="0"/>
            <a:r>
              <a:rPr lang="es-ES" dirty="0"/>
              <a:t>Editar el estilo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81360" y="4765065"/>
            <a:ext cx="1869361" cy="182494"/>
          </a:xfrm>
          <a:prstGeom prst="rect">
            <a:avLst/>
          </a:prstGeom>
        </p:spPr>
        <p:txBody>
          <a:bodyPr lIns="68361" tIns="34289" rIns="68361" bIns="34289"/>
          <a:lstStyle>
            <a:lvl1pPr>
              <a:defRPr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pPr defTabSz="341588"/>
            <a:r>
              <a:rPr lang="es-AR" kern="1200" smtClean="0">
                <a:solidFill>
                  <a:prstClr val="black">
                    <a:alpha val="80000"/>
                  </a:prstClr>
                </a:solidFill>
                <a:latin typeface="Calibri Light" panose="020F0302020204030204"/>
                <a:ea typeface="+mn-ea"/>
                <a:cs typeface="+mn-cs"/>
              </a:rPr>
              <a:t>Priscilla Minotti</a:t>
            </a:r>
            <a:endParaRPr lang="en-US" kern="1200" dirty="0">
              <a:solidFill>
                <a:prstClr val="black">
                  <a:alpha val="80000"/>
                </a:prstClr>
              </a:solidFill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66762" y="4624511"/>
            <a:ext cx="663489" cy="417059"/>
          </a:xfrm>
          <a:prstGeom prst="rect">
            <a:avLst/>
          </a:prstGeom>
        </p:spPr>
        <p:txBody>
          <a:bodyPr/>
          <a:lstStyle>
            <a:lvl1pPr>
              <a:defRPr sz="600">
                <a:solidFill>
                  <a:schemeClr val="bg1">
                    <a:lumMod val="50000"/>
                    <a:alpha val="2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>
                <a:solidFill>
                  <a:prstClr val="white">
                    <a:lumMod val="50000"/>
                    <a:alpha val="2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50000"/>
                  <a:alpha val="2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+ 2 columns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 txBox="1">
            <a:spLocks noGrp="1"/>
          </p:cNvSpPr>
          <p:nvPr>
            <p:ph type="title"/>
          </p:nvPr>
        </p:nvSpPr>
        <p:spPr>
          <a:xfrm>
            <a:off x="692025" y="422500"/>
            <a:ext cx="3226800" cy="857400"/>
          </a:xfrm>
          <a:prstGeom prst="rect">
            <a:avLst/>
          </a:prstGeom>
          <a:noFill/>
          <a:ln>
            <a:noFill/>
          </a:ln>
        </p:spPr>
        <p:txBody>
          <a:bodyPr lIns="91045" tIns="91045" rIns="91045" bIns="9104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Font typeface="Helvetica Neue"/>
              <a:buNone/>
              <a:defRPr sz="2600" b="1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indent="0">
              <a:spcBef>
                <a:spcPts val="0"/>
              </a:spcBef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 indent="0">
              <a:spcBef>
                <a:spcPts val="0"/>
              </a:spcBef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 indent="0">
              <a:spcBef>
                <a:spcPts val="0"/>
              </a:spcBef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 indent="0">
              <a:spcBef>
                <a:spcPts val="0"/>
              </a:spcBef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 indent="0">
              <a:spcBef>
                <a:spcPts val="0"/>
              </a:spcBef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 indent="0">
              <a:spcBef>
                <a:spcPts val="0"/>
              </a:spcBef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 indent="0">
              <a:spcBef>
                <a:spcPts val="0"/>
              </a:spcBef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 indent="0">
              <a:spcBef>
                <a:spcPts val="0"/>
              </a:spcBef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body" idx="1"/>
          </p:nvPr>
        </p:nvSpPr>
        <p:spPr>
          <a:xfrm>
            <a:off x="692025" y="1584890"/>
            <a:ext cx="3407099" cy="3218999"/>
          </a:xfrm>
          <a:prstGeom prst="rect">
            <a:avLst/>
          </a:prstGeom>
          <a:noFill/>
          <a:ln>
            <a:noFill/>
          </a:ln>
        </p:spPr>
        <p:txBody>
          <a:bodyPr lIns="91045" tIns="91045" rIns="91045" bIns="91045" anchor="t" anchorCtr="0"/>
          <a:lstStyle>
            <a:lvl1pPr marL="0" marR="0" lvl="0" indent="11373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▪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454928" marR="0" lvl="1" indent="11373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▫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910125" marR="0" lvl="2" indent="11373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▸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365140" marR="0" lvl="3" indent="11373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820249" marR="0" lvl="4" indent="11373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275170" marR="0" lvl="5" indent="11373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730163" marR="0" lvl="6" indent="11373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185261" marR="0" lvl="7" indent="11373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3640296" marR="0" lvl="8" indent="11373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body" idx="2"/>
          </p:nvPr>
        </p:nvSpPr>
        <p:spPr>
          <a:xfrm>
            <a:off x="4244901" y="1584890"/>
            <a:ext cx="3407098" cy="3218999"/>
          </a:xfrm>
          <a:prstGeom prst="rect">
            <a:avLst/>
          </a:prstGeom>
          <a:noFill/>
          <a:ln>
            <a:noFill/>
          </a:ln>
        </p:spPr>
        <p:txBody>
          <a:bodyPr lIns="91045" tIns="91045" rIns="91045" bIns="91045" anchor="t" anchorCtr="0"/>
          <a:lstStyle>
            <a:lvl1pPr marL="0" marR="0" lvl="0" indent="11373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▪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454928" marR="0" lvl="1" indent="11373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▫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910125" marR="0" lvl="2" indent="11373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▸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365140" marR="0" lvl="3" indent="11373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820249" marR="0" lvl="4" indent="11373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275170" marR="0" lvl="5" indent="11373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730163" marR="0" lvl="6" indent="11373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185261" marR="0" lvl="7" indent="11373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3640296" marR="0" lvl="8" indent="11373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8" name="Shape 18"/>
          <p:cNvSpPr/>
          <p:nvPr/>
        </p:nvSpPr>
        <p:spPr>
          <a:xfrm>
            <a:off x="0" y="18"/>
            <a:ext cx="54300" cy="5143499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lIns="91045" tIns="91045" rIns="91045" bIns="9104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" name="Shape 19" descr="download (1)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338090" y="88215"/>
            <a:ext cx="653699" cy="653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5910" y="193361"/>
            <a:ext cx="8079581" cy="1243649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2918" y="1547950"/>
            <a:ext cx="8065294" cy="2965340"/>
          </a:xfrm>
        </p:spPr>
        <p:txBody>
          <a:bodyPr/>
          <a:lstStyle/>
          <a:p>
            <a:pPr lvl="0"/>
            <a:r>
              <a:rPr lang="es-ES" dirty="0"/>
              <a:t>Editar el estilo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81360" y="4765065"/>
            <a:ext cx="1869361" cy="182494"/>
          </a:xfrm>
          <a:prstGeom prst="rect">
            <a:avLst/>
          </a:prstGeom>
        </p:spPr>
        <p:txBody>
          <a:bodyPr lIns="68376" tIns="34289" rIns="68376" bIns="34289"/>
          <a:lstStyle>
            <a:lvl1pPr>
              <a:defRPr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pPr defTabSz="341678"/>
            <a:r>
              <a:rPr lang="es-AR" kern="1200" smtClean="0">
                <a:solidFill>
                  <a:prstClr val="black">
                    <a:alpha val="80000"/>
                  </a:prstClr>
                </a:solidFill>
                <a:latin typeface="Calibri Light" panose="020F0302020204030204"/>
                <a:ea typeface="+mn-ea"/>
                <a:cs typeface="+mn-cs"/>
              </a:rPr>
              <a:t>Priscilla Minotti</a:t>
            </a:r>
            <a:endParaRPr lang="en-US" kern="1200" dirty="0">
              <a:solidFill>
                <a:prstClr val="black">
                  <a:alpha val="80000"/>
                </a:prstClr>
              </a:solidFill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66762" y="4624501"/>
            <a:ext cx="663489" cy="417059"/>
          </a:xfrm>
          <a:prstGeom prst="rect">
            <a:avLst/>
          </a:prstGeom>
        </p:spPr>
        <p:txBody>
          <a:bodyPr/>
          <a:lstStyle>
            <a:lvl1pPr>
              <a:defRPr sz="600">
                <a:solidFill>
                  <a:schemeClr val="bg1">
                    <a:lumMod val="50000"/>
                    <a:alpha val="2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>
                <a:solidFill>
                  <a:prstClr val="white">
                    <a:lumMod val="50000"/>
                    <a:alpha val="2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50000"/>
                  <a:alpha val="2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5899" y="193350"/>
            <a:ext cx="8079581" cy="1243649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2918" y="1547950"/>
            <a:ext cx="8065294" cy="2965340"/>
          </a:xfrm>
        </p:spPr>
        <p:txBody>
          <a:bodyPr/>
          <a:lstStyle/>
          <a:p>
            <a:pPr lvl="0"/>
            <a:r>
              <a:rPr lang="es-ES" dirty="0"/>
              <a:t>Editar el estilo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81360" y="4765065"/>
            <a:ext cx="1869361" cy="182494"/>
          </a:xfrm>
          <a:prstGeom prst="rect">
            <a:avLst/>
          </a:prstGeom>
        </p:spPr>
        <p:txBody>
          <a:bodyPr lIns="68393" tIns="34289" rIns="68393" bIns="34289"/>
          <a:lstStyle>
            <a:lvl1pPr>
              <a:defRPr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pPr defTabSz="341777"/>
            <a:r>
              <a:rPr lang="es-AR" kern="1200" smtClean="0">
                <a:solidFill>
                  <a:prstClr val="black">
                    <a:alpha val="80000"/>
                  </a:prstClr>
                </a:solidFill>
                <a:latin typeface="Calibri Light" panose="020F0302020204030204"/>
                <a:ea typeface="+mn-ea"/>
                <a:cs typeface="+mn-cs"/>
              </a:rPr>
              <a:t>Priscilla Minotti</a:t>
            </a:r>
            <a:endParaRPr lang="en-US" kern="1200" dirty="0">
              <a:solidFill>
                <a:prstClr val="black">
                  <a:alpha val="80000"/>
                </a:prstClr>
              </a:solidFill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66762" y="4624490"/>
            <a:ext cx="663489" cy="417059"/>
          </a:xfrm>
          <a:prstGeom prst="rect">
            <a:avLst/>
          </a:prstGeom>
        </p:spPr>
        <p:txBody>
          <a:bodyPr/>
          <a:lstStyle>
            <a:lvl1pPr>
              <a:defRPr sz="600">
                <a:solidFill>
                  <a:schemeClr val="bg1">
                    <a:lumMod val="50000"/>
                    <a:alpha val="2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>
                <a:solidFill>
                  <a:prstClr val="white">
                    <a:lumMod val="50000"/>
                    <a:alpha val="2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50000"/>
                  <a:alpha val="2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5887" y="193338"/>
            <a:ext cx="8079581" cy="1243649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2918" y="1547950"/>
            <a:ext cx="8065294" cy="2965340"/>
          </a:xfrm>
        </p:spPr>
        <p:txBody>
          <a:bodyPr/>
          <a:lstStyle/>
          <a:p>
            <a:pPr lvl="0"/>
            <a:r>
              <a:rPr lang="es-ES" dirty="0"/>
              <a:t>Editar el estilo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81360" y="4765065"/>
            <a:ext cx="1869361" cy="182494"/>
          </a:xfrm>
          <a:prstGeom prst="rect">
            <a:avLst/>
          </a:prstGeom>
        </p:spPr>
        <p:txBody>
          <a:bodyPr lIns="68411" tIns="34289" rIns="68411" bIns="34289"/>
          <a:lstStyle>
            <a:lvl1pPr>
              <a:defRPr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pPr defTabSz="341885"/>
            <a:r>
              <a:rPr lang="es-AR" kern="1200" smtClean="0">
                <a:solidFill>
                  <a:prstClr val="black">
                    <a:alpha val="80000"/>
                  </a:prstClr>
                </a:solidFill>
                <a:latin typeface="Calibri Light" panose="020F0302020204030204"/>
                <a:ea typeface="+mn-ea"/>
                <a:cs typeface="+mn-cs"/>
              </a:rPr>
              <a:t>Priscilla Minotti</a:t>
            </a:r>
            <a:endParaRPr lang="en-US" kern="1200" dirty="0">
              <a:solidFill>
                <a:prstClr val="black">
                  <a:alpha val="80000"/>
                </a:prstClr>
              </a:solidFill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66762" y="4624478"/>
            <a:ext cx="663489" cy="417059"/>
          </a:xfrm>
          <a:prstGeom prst="rect">
            <a:avLst/>
          </a:prstGeom>
        </p:spPr>
        <p:txBody>
          <a:bodyPr/>
          <a:lstStyle>
            <a:lvl1pPr>
              <a:defRPr sz="600">
                <a:solidFill>
                  <a:schemeClr val="bg1">
                    <a:lumMod val="50000"/>
                    <a:alpha val="2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>
                <a:solidFill>
                  <a:prstClr val="white">
                    <a:lumMod val="50000"/>
                    <a:alpha val="2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50000"/>
                  <a:alpha val="2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5874" y="193325"/>
            <a:ext cx="8079581" cy="1243649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2918" y="1547950"/>
            <a:ext cx="8065294" cy="2965340"/>
          </a:xfrm>
        </p:spPr>
        <p:txBody>
          <a:bodyPr/>
          <a:lstStyle/>
          <a:p>
            <a:pPr lvl="0"/>
            <a:r>
              <a:rPr lang="es-ES" dirty="0"/>
              <a:t>Editar el estilo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81360" y="4765065"/>
            <a:ext cx="1869361" cy="182494"/>
          </a:xfrm>
          <a:prstGeom prst="rect">
            <a:avLst/>
          </a:prstGeom>
        </p:spPr>
        <p:txBody>
          <a:bodyPr lIns="68430" tIns="34289" rIns="68430" bIns="34289"/>
          <a:lstStyle>
            <a:lvl1pPr>
              <a:defRPr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pPr defTabSz="342002"/>
            <a:r>
              <a:rPr lang="es-AR" kern="1200" smtClean="0">
                <a:solidFill>
                  <a:prstClr val="black">
                    <a:alpha val="80000"/>
                  </a:prstClr>
                </a:solidFill>
                <a:latin typeface="Calibri Light" panose="020F0302020204030204"/>
                <a:ea typeface="+mn-ea"/>
                <a:cs typeface="+mn-cs"/>
              </a:rPr>
              <a:t>Priscilla Minotti</a:t>
            </a:r>
            <a:endParaRPr lang="en-US" kern="1200" dirty="0">
              <a:solidFill>
                <a:prstClr val="black">
                  <a:alpha val="80000"/>
                </a:prstClr>
              </a:solidFill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66762" y="4624465"/>
            <a:ext cx="663489" cy="417059"/>
          </a:xfrm>
          <a:prstGeom prst="rect">
            <a:avLst/>
          </a:prstGeom>
        </p:spPr>
        <p:txBody>
          <a:bodyPr/>
          <a:lstStyle>
            <a:lvl1pPr>
              <a:defRPr sz="600">
                <a:solidFill>
                  <a:schemeClr val="bg1">
                    <a:lumMod val="50000"/>
                    <a:alpha val="2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>
                <a:solidFill>
                  <a:prstClr val="white">
                    <a:lumMod val="50000"/>
                    <a:alpha val="2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50000"/>
                  <a:alpha val="2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5860" y="193311"/>
            <a:ext cx="8079581" cy="1243649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2918" y="1547950"/>
            <a:ext cx="8065294" cy="2965340"/>
          </a:xfrm>
        </p:spPr>
        <p:txBody>
          <a:bodyPr/>
          <a:lstStyle/>
          <a:p>
            <a:pPr lvl="0"/>
            <a:r>
              <a:rPr lang="es-ES" dirty="0"/>
              <a:t>Editar el estilo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81348" y="4765065"/>
            <a:ext cx="1869361" cy="182494"/>
          </a:xfrm>
          <a:prstGeom prst="rect">
            <a:avLst/>
          </a:prstGeom>
        </p:spPr>
        <p:txBody>
          <a:bodyPr lIns="68451" tIns="34289" rIns="68451" bIns="34289"/>
          <a:lstStyle>
            <a:lvl1pPr>
              <a:defRPr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pPr defTabSz="342128"/>
            <a:r>
              <a:rPr lang="es-AR" kern="1200" smtClean="0">
                <a:solidFill>
                  <a:prstClr val="black">
                    <a:alpha val="80000"/>
                  </a:prstClr>
                </a:solidFill>
                <a:latin typeface="Calibri Light" panose="020F0302020204030204"/>
                <a:ea typeface="+mn-ea"/>
                <a:cs typeface="+mn-cs"/>
              </a:rPr>
              <a:t>Priscilla Minotti</a:t>
            </a:r>
            <a:endParaRPr lang="en-US" kern="1200" dirty="0">
              <a:solidFill>
                <a:prstClr val="black">
                  <a:alpha val="80000"/>
                </a:prstClr>
              </a:solidFill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66762" y="4624451"/>
            <a:ext cx="663489" cy="417059"/>
          </a:xfrm>
          <a:prstGeom prst="rect">
            <a:avLst/>
          </a:prstGeom>
        </p:spPr>
        <p:txBody>
          <a:bodyPr/>
          <a:lstStyle>
            <a:lvl1pPr>
              <a:defRPr sz="600">
                <a:solidFill>
                  <a:schemeClr val="bg1">
                    <a:lumMod val="50000"/>
                    <a:alpha val="2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>
                <a:solidFill>
                  <a:prstClr val="white">
                    <a:lumMod val="50000"/>
                    <a:alpha val="2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50000"/>
                  <a:alpha val="2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5845" y="193296"/>
            <a:ext cx="8079581" cy="1243649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2918" y="1547950"/>
            <a:ext cx="8065294" cy="2965340"/>
          </a:xfrm>
        </p:spPr>
        <p:txBody>
          <a:bodyPr/>
          <a:lstStyle/>
          <a:p>
            <a:pPr lvl="0"/>
            <a:r>
              <a:rPr lang="es-ES" dirty="0"/>
              <a:t>Editar el estilo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81333" y="4765065"/>
            <a:ext cx="1869361" cy="182494"/>
          </a:xfrm>
          <a:prstGeom prst="rect">
            <a:avLst/>
          </a:prstGeom>
        </p:spPr>
        <p:txBody>
          <a:bodyPr lIns="68474" tIns="34289" rIns="68474" bIns="34289"/>
          <a:lstStyle>
            <a:lvl1pPr>
              <a:defRPr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pPr defTabSz="342263"/>
            <a:r>
              <a:rPr lang="es-AR" kern="1200" smtClean="0">
                <a:solidFill>
                  <a:prstClr val="black">
                    <a:alpha val="80000"/>
                  </a:prstClr>
                </a:solidFill>
                <a:latin typeface="Calibri Light" panose="020F0302020204030204"/>
                <a:ea typeface="+mn-ea"/>
                <a:cs typeface="+mn-cs"/>
              </a:rPr>
              <a:t>Priscilla Minotti</a:t>
            </a:r>
            <a:endParaRPr lang="en-US" kern="1200" dirty="0">
              <a:solidFill>
                <a:prstClr val="black">
                  <a:alpha val="80000"/>
                </a:prstClr>
              </a:solidFill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66762" y="4624436"/>
            <a:ext cx="663489" cy="417059"/>
          </a:xfrm>
          <a:prstGeom prst="rect">
            <a:avLst/>
          </a:prstGeom>
        </p:spPr>
        <p:txBody>
          <a:bodyPr/>
          <a:lstStyle>
            <a:lvl1pPr>
              <a:defRPr sz="600">
                <a:solidFill>
                  <a:schemeClr val="bg1">
                    <a:lumMod val="50000"/>
                    <a:alpha val="2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>
                <a:solidFill>
                  <a:prstClr val="white">
                    <a:lumMod val="50000"/>
                    <a:alpha val="2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50000"/>
                  <a:alpha val="2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5829" y="193280"/>
            <a:ext cx="8079581" cy="1243649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2918" y="1547950"/>
            <a:ext cx="8065294" cy="2965340"/>
          </a:xfrm>
        </p:spPr>
        <p:txBody>
          <a:bodyPr/>
          <a:lstStyle/>
          <a:p>
            <a:pPr lvl="0"/>
            <a:r>
              <a:rPr lang="es-ES" dirty="0"/>
              <a:t>Editar el estilo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81317" y="4765065"/>
            <a:ext cx="1869361" cy="182494"/>
          </a:xfrm>
          <a:prstGeom prst="rect">
            <a:avLst/>
          </a:prstGeom>
        </p:spPr>
        <p:txBody>
          <a:bodyPr lIns="68498" tIns="34289" rIns="68498" bIns="34289"/>
          <a:lstStyle>
            <a:lvl1pPr>
              <a:defRPr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pPr defTabSz="342407"/>
            <a:r>
              <a:rPr lang="es-AR" kern="1200" smtClean="0">
                <a:solidFill>
                  <a:prstClr val="black">
                    <a:alpha val="80000"/>
                  </a:prstClr>
                </a:solidFill>
                <a:latin typeface="Calibri Light" panose="020F0302020204030204"/>
                <a:ea typeface="+mn-ea"/>
                <a:cs typeface="+mn-cs"/>
              </a:rPr>
              <a:t>Priscilla Minotti</a:t>
            </a:r>
            <a:endParaRPr lang="en-US" kern="1200" dirty="0">
              <a:solidFill>
                <a:prstClr val="black">
                  <a:alpha val="80000"/>
                </a:prstClr>
              </a:solidFill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66762" y="4624420"/>
            <a:ext cx="663489" cy="417059"/>
          </a:xfrm>
          <a:prstGeom prst="rect">
            <a:avLst/>
          </a:prstGeom>
        </p:spPr>
        <p:txBody>
          <a:bodyPr/>
          <a:lstStyle>
            <a:lvl1pPr>
              <a:defRPr sz="600">
                <a:solidFill>
                  <a:schemeClr val="bg1">
                    <a:lumMod val="50000"/>
                    <a:alpha val="2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>
                <a:solidFill>
                  <a:prstClr val="white">
                    <a:lumMod val="50000"/>
                    <a:alpha val="2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50000"/>
                  <a:alpha val="2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5812" y="193263"/>
            <a:ext cx="8079581" cy="1243649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2918" y="1547950"/>
            <a:ext cx="8065294" cy="2965340"/>
          </a:xfrm>
        </p:spPr>
        <p:txBody>
          <a:bodyPr/>
          <a:lstStyle/>
          <a:p>
            <a:pPr lvl="0"/>
            <a:r>
              <a:rPr lang="es-ES" dirty="0"/>
              <a:t>Editar el estilo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81300" y="4765065"/>
            <a:ext cx="1869361" cy="182494"/>
          </a:xfrm>
          <a:prstGeom prst="rect">
            <a:avLst/>
          </a:prstGeom>
        </p:spPr>
        <p:txBody>
          <a:bodyPr lIns="68523" tIns="34289" rIns="68523" bIns="34289"/>
          <a:lstStyle>
            <a:lvl1pPr>
              <a:defRPr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pPr defTabSz="342560"/>
            <a:r>
              <a:rPr lang="es-AR" kern="1200" smtClean="0">
                <a:solidFill>
                  <a:prstClr val="black">
                    <a:alpha val="80000"/>
                  </a:prstClr>
                </a:solidFill>
                <a:latin typeface="Calibri Light" panose="020F0302020204030204"/>
                <a:ea typeface="+mn-ea"/>
                <a:cs typeface="+mn-cs"/>
              </a:rPr>
              <a:t>Priscilla Minotti</a:t>
            </a:r>
            <a:endParaRPr lang="en-US" kern="1200" dirty="0">
              <a:solidFill>
                <a:prstClr val="black">
                  <a:alpha val="80000"/>
                </a:prstClr>
              </a:solidFill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66762" y="4624403"/>
            <a:ext cx="663489" cy="417059"/>
          </a:xfrm>
          <a:prstGeom prst="rect">
            <a:avLst/>
          </a:prstGeom>
        </p:spPr>
        <p:txBody>
          <a:bodyPr/>
          <a:lstStyle>
            <a:lvl1pPr>
              <a:defRPr sz="600">
                <a:solidFill>
                  <a:schemeClr val="bg1">
                    <a:lumMod val="50000"/>
                    <a:alpha val="2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>
                <a:solidFill>
                  <a:prstClr val="white">
                    <a:lumMod val="50000"/>
                    <a:alpha val="2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50000"/>
                  <a:alpha val="2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5794" y="193245"/>
            <a:ext cx="8079581" cy="1243649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2918" y="1547950"/>
            <a:ext cx="8065294" cy="2965340"/>
          </a:xfrm>
        </p:spPr>
        <p:txBody>
          <a:bodyPr/>
          <a:lstStyle/>
          <a:p>
            <a:pPr lvl="0"/>
            <a:r>
              <a:rPr lang="es-ES" dirty="0"/>
              <a:t>Editar el estilo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81282" y="4765065"/>
            <a:ext cx="1869361" cy="182494"/>
          </a:xfrm>
          <a:prstGeom prst="rect">
            <a:avLst/>
          </a:prstGeom>
        </p:spPr>
        <p:txBody>
          <a:bodyPr lIns="68550" tIns="34289" rIns="68550" bIns="34289"/>
          <a:lstStyle>
            <a:lvl1pPr>
              <a:defRPr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pPr defTabSz="342722"/>
            <a:r>
              <a:rPr lang="es-AR" kern="1200" smtClean="0">
                <a:solidFill>
                  <a:prstClr val="black">
                    <a:alpha val="80000"/>
                  </a:prstClr>
                </a:solidFill>
                <a:latin typeface="Calibri Light" panose="020F0302020204030204"/>
                <a:ea typeface="+mn-ea"/>
                <a:cs typeface="+mn-cs"/>
              </a:rPr>
              <a:t>Priscilla Minotti</a:t>
            </a:r>
            <a:endParaRPr lang="en-US" kern="1200" dirty="0">
              <a:solidFill>
                <a:prstClr val="black">
                  <a:alpha val="80000"/>
                </a:prstClr>
              </a:solidFill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66762" y="4624385"/>
            <a:ext cx="663489" cy="417059"/>
          </a:xfrm>
          <a:prstGeom prst="rect">
            <a:avLst/>
          </a:prstGeom>
        </p:spPr>
        <p:txBody>
          <a:bodyPr/>
          <a:lstStyle>
            <a:lvl1pPr>
              <a:defRPr sz="600">
                <a:solidFill>
                  <a:schemeClr val="bg1">
                    <a:lumMod val="50000"/>
                    <a:alpha val="2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>
                <a:solidFill>
                  <a:prstClr val="white">
                    <a:lumMod val="50000"/>
                    <a:alpha val="2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50000"/>
                  <a:alpha val="2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color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/>
          <p:nvPr/>
        </p:nvSpPr>
        <p:spPr>
          <a:xfrm rot="5400000">
            <a:off x="4542249" y="-4548775"/>
            <a:ext cx="60900" cy="9145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lIns="91045" tIns="91045" rIns="91045" bIns="9104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" name="Shape 22" descr="download (1)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29615" y="186345"/>
            <a:ext cx="951899" cy="951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btitle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/>
          <p:nvPr/>
        </p:nvSpPr>
        <p:spPr>
          <a:xfrm>
            <a:off x="655200" y="1417200"/>
            <a:ext cx="54300" cy="1363200"/>
          </a:xfrm>
          <a:prstGeom prst="rect">
            <a:avLst/>
          </a:prstGeom>
          <a:solidFill>
            <a:srgbClr val="562457"/>
          </a:solidFill>
          <a:ln>
            <a:noFill/>
          </a:ln>
        </p:spPr>
        <p:txBody>
          <a:bodyPr lIns="91045" tIns="91045" rIns="91045" bIns="9104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88398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Shape 25"/>
          <p:cNvSpPr txBox="1">
            <a:spLocks noGrp="1"/>
          </p:cNvSpPr>
          <p:nvPr>
            <p:ph type="ctrTitle"/>
          </p:nvPr>
        </p:nvSpPr>
        <p:spPr>
          <a:xfrm>
            <a:off x="902550" y="1214615"/>
            <a:ext cx="4638300" cy="1159799"/>
          </a:xfrm>
          <a:prstGeom prst="rect">
            <a:avLst/>
          </a:prstGeom>
          <a:noFill/>
          <a:ln>
            <a:noFill/>
          </a:ln>
        </p:spPr>
        <p:txBody>
          <a:bodyPr lIns="91045" tIns="91045" rIns="91045" bIns="9104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Font typeface="Helvetica Neue"/>
              <a:buNone/>
              <a:defRPr sz="3600" b="1" i="0" u="none" strike="noStrike" cap="none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indent="0" rtl="0">
              <a:spcBef>
                <a:spcPts val="0"/>
              </a:spcBef>
              <a:buClr>
                <a:srgbClr val="88398A"/>
              </a:buClr>
              <a:buFont typeface="Titillium Web"/>
              <a:buNone/>
              <a:defRPr sz="3600" b="1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 indent="0" rtl="0">
              <a:spcBef>
                <a:spcPts val="0"/>
              </a:spcBef>
              <a:buClr>
                <a:srgbClr val="88398A"/>
              </a:buClr>
              <a:buFont typeface="Titillium Web"/>
              <a:buNone/>
              <a:defRPr sz="3600" b="1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 indent="0" rtl="0">
              <a:spcBef>
                <a:spcPts val="0"/>
              </a:spcBef>
              <a:buClr>
                <a:srgbClr val="88398A"/>
              </a:buClr>
              <a:buFont typeface="Titillium Web"/>
              <a:buNone/>
              <a:defRPr sz="3600" b="1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 indent="0" rtl="0">
              <a:spcBef>
                <a:spcPts val="0"/>
              </a:spcBef>
              <a:buClr>
                <a:srgbClr val="88398A"/>
              </a:buClr>
              <a:buFont typeface="Titillium Web"/>
              <a:buNone/>
              <a:defRPr sz="3600" b="1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 indent="0" rtl="0">
              <a:spcBef>
                <a:spcPts val="0"/>
              </a:spcBef>
              <a:buClr>
                <a:srgbClr val="88398A"/>
              </a:buClr>
              <a:buFont typeface="Titillium Web"/>
              <a:buNone/>
              <a:defRPr sz="3600" b="1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 indent="0" rtl="0">
              <a:spcBef>
                <a:spcPts val="0"/>
              </a:spcBef>
              <a:buClr>
                <a:srgbClr val="88398A"/>
              </a:buClr>
              <a:buFont typeface="Titillium Web"/>
              <a:buNone/>
              <a:defRPr sz="3600" b="1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 indent="0" rtl="0">
              <a:spcBef>
                <a:spcPts val="0"/>
              </a:spcBef>
              <a:buClr>
                <a:srgbClr val="88398A"/>
              </a:buClr>
              <a:buFont typeface="Titillium Web"/>
              <a:buNone/>
              <a:defRPr sz="3600" b="1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 indent="0" rtl="0">
              <a:spcBef>
                <a:spcPts val="0"/>
              </a:spcBef>
              <a:buClr>
                <a:srgbClr val="88398A"/>
              </a:buClr>
              <a:buFont typeface="Titillium Web"/>
              <a:buNone/>
              <a:defRPr sz="3600" b="1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subTitle" idx="1"/>
          </p:nvPr>
        </p:nvSpPr>
        <p:spPr>
          <a:xfrm>
            <a:off x="902607" y="2459061"/>
            <a:ext cx="7631999" cy="784799"/>
          </a:xfrm>
          <a:prstGeom prst="rect">
            <a:avLst/>
          </a:prstGeom>
          <a:noFill/>
          <a:ln>
            <a:noFill/>
          </a:ln>
        </p:spPr>
        <p:txBody>
          <a:bodyPr lIns="91045" tIns="91045" rIns="91045" bIns="9104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454928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3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910125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3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36514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3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820249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3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27517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3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730163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3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185261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3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3640296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3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pic>
        <p:nvPicPr>
          <p:cNvPr id="27" name="Shape 27" descr="download (1)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29615" y="186345"/>
            <a:ext cx="951899" cy="951899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Shape 28"/>
          <p:cNvSpPr/>
          <p:nvPr/>
        </p:nvSpPr>
        <p:spPr>
          <a:xfrm rot="5400000">
            <a:off x="4542249" y="-4548775"/>
            <a:ext cx="60900" cy="9145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lIns="91045" tIns="91045" rIns="91045" bIns="9104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 txBox="1">
            <a:spLocks noGrp="1"/>
          </p:cNvSpPr>
          <p:nvPr>
            <p:ph type="title"/>
          </p:nvPr>
        </p:nvSpPr>
        <p:spPr>
          <a:xfrm>
            <a:off x="692025" y="422500"/>
            <a:ext cx="3226800" cy="857400"/>
          </a:xfrm>
          <a:prstGeom prst="rect">
            <a:avLst/>
          </a:prstGeom>
          <a:noFill/>
          <a:ln>
            <a:noFill/>
          </a:ln>
        </p:spPr>
        <p:txBody>
          <a:bodyPr lIns="91045" tIns="91045" rIns="91045" bIns="9104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Font typeface="Helvetica Neue"/>
              <a:buNone/>
              <a:defRPr sz="2600" b="1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indent="0">
              <a:spcBef>
                <a:spcPts val="0"/>
              </a:spcBef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 indent="0">
              <a:spcBef>
                <a:spcPts val="0"/>
              </a:spcBef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 indent="0">
              <a:spcBef>
                <a:spcPts val="0"/>
              </a:spcBef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 indent="0">
              <a:spcBef>
                <a:spcPts val="0"/>
              </a:spcBef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 indent="0">
              <a:spcBef>
                <a:spcPts val="0"/>
              </a:spcBef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 indent="0">
              <a:spcBef>
                <a:spcPts val="0"/>
              </a:spcBef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 indent="0">
              <a:spcBef>
                <a:spcPts val="0"/>
              </a:spcBef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 indent="0">
              <a:spcBef>
                <a:spcPts val="0"/>
              </a:spcBef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body" idx="1"/>
          </p:nvPr>
        </p:nvSpPr>
        <p:spPr>
          <a:xfrm>
            <a:off x="692215" y="1586515"/>
            <a:ext cx="5971499" cy="3148499"/>
          </a:xfrm>
          <a:prstGeom prst="rect">
            <a:avLst/>
          </a:prstGeom>
          <a:noFill/>
          <a:ln>
            <a:noFill/>
          </a:ln>
        </p:spPr>
        <p:txBody>
          <a:bodyPr lIns="91045" tIns="91045" rIns="91045" bIns="91045" anchor="t" anchorCtr="0"/>
          <a:lstStyle>
            <a:lvl1pPr marL="0" marR="0" lvl="0" indent="11373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▪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454928" marR="0" lvl="1" indent="11373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▫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910125" marR="0" lvl="2" indent="11373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▸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365140" marR="0" lvl="3" indent="11373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820249" marR="0" lvl="4" indent="11373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275170" marR="0" lvl="5" indent="11373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730163" marR="0" lvl="6" indent="11373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185261" marR="0" lvl="7" indent="11373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3640296" marR="0" lvl="8" indent="11373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37" name="Shape 37"/>
          <p:cNvSpPr/>
          <p:nvPr/>
        </p:nvSpPr>
        <p:spPr>
          <a:xfrm>
            <a:off x="0" y="18"/>
            <a:ext cx="54300" cy="5143499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lIns="91045" tIns="91045" rIns="91045" bIns="9104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" name="Shape 38" descr="download (1)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338090" y="88215"/>
            <a:ext cx="653699" cy="653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3 columns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 txBox="1">
            <a:spLocks noGrp="1"/>
          </p:cNvSpPr>
          <p:nvPr>
            <p:ph type="title"/>
          </p:nvPr>
        </p:nvSpPr>
        <p:spPr>
          <a:xfrm>
            <a:off x="692025" y="422500"/>
            <a:ext cx="3226800" cy="857400"/>
          </a:xfrm>
          <a:prstGeom prst="rect">
            <a:avLst/>
          </a:prstGeom>
          <a:noFill/>
          <a:ln>
            <a:noFill/>
          </a:ln>
        </p:spPr>
        <p:txBody>
          <a:bodyPr lIns="91045" tIns="91045" rIns="91045" bIns="9104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Font typeface="Helvetica Neue"/>
              <a:buNone/>
              <a:defRPr sz="2600" b="1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indent="0" rtl="0">
              <a:spcBef>
                <a:spcPts val="0"/>
              </a:spcBef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 indent="0" rtl="0">
              <a:spcBef>
                <a:spcPts val="0"/>
              </a:spcBef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 indent="0" rtl="0">
              <a:spcBef>
                <a:spcPts val="0"/>
              </a:spcBef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 indent="0" rtl="0">
              <a:spcBef>
                <a:spcPts val="0"/>
              </a:spcBef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 indent="0" rtl="0">
              <a:spcBef>
                <a:spcPts val="0"/>
              </a:spcBef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 indent="0" rtl="0">
              <a:spcBef>
                <a:spcPts val="0"/>
              </a:spcBef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 indent="0" rtl="0">
              <a:spcBef>
                <a:spcPts val="0"/>
              </a:spcBef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 indent="0" rtl="0">
              <a:spcBef>
                <a:spcPts val="0"/>
              </a:spcBef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body" idx="1"/>
          </p:nvPr>
        </p:nvSpPr>
        <p:spPr>
          <a:xfrm>
            <a:off x="692215" y="1610450"/>
            <a:ext cx="2257199" cy="3315300"/>
          </a:xfrm>
          <a:prstGeom prst="rect">
            <a:avLst/>
          </a:prstGeom>
          <a:noFill/>
          <a:ln>
            <a:noFill/>
          </a:ln>
        </p:spPr>
        <p:txBody>
          <a:bodyPr lIns="91045" tIns="91045" rIns="91045" bIns="91045" anchor="t" anchorCtr="0"/>
          <a:lstStyle>
            <a:lvl1pPr marL="0" marR="0" lvl="0" indent="8852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▪"/>
              <a:defRPr sz="14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454928" marR="0" lvl="1" indent="8852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▫"/>
              <a:defRPr sz="14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910125" marR="0" lvl="2" indent="8852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▸"/>
              <a:defRPr sz="14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365140" marR="0" lvl="3" indent="8852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4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820249" marR="0" lvl="4" indent="8852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4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275170" marR="0" lvl="5" indent="8852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4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730163" marR="0" lvl="6" indent="8852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4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185261" marR="0" lvl="7" indent="8852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4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3640296" marR="0" lvl="8" indent="8852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4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body" idx="2"/>
          </p:nvPr>
        </p:nvSpPr>
        <p:spPr>
          <a:xfrm>
            <a:off x="3065074" y="1610450"/>
            <a:ext cx="2257199" cy="3315300"/>
          </a:xfrm>
          <a:prstGeom prst="rect">
            <a:avLst/>
          </a:prstGeom>
          <a:noFill/>
          <a:ln>
            <a:noFill/>
          </a:ln>
        </p:spPr>
        <p:txBody>
          <a:bodyPr lIns="91045" tIns="91045" rIns="91045" bIns="91045" anchor="t" anchorCtr="0"/>
          <a:lstStyle>
            <a:lvl1pPr marL="0" marR="0" lvl="0" indent="8852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▪"/>
              <a:defRPr sz="14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454928" marR="0" lvl="1" indent="8852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▫"/>
              <a:defRPr sz="14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910125" marR="0" lvl="2" indent="8852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▸"/>
              <a:defRPr sz="14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365140" marR="0" lvl="3" indent="8852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4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820249" marR="0" lvl="4" indent="8852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4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275170" marR="0" lvl="5" indent="8852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4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730163" marR="0" lvl="6" indent="8852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4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185261" marR="0" lvl="7" indent="8852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4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3640296" marR="0" lvl="8" indent="8852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4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body" idx="3"/>
          </p:nvPr>
        </p:nvSpPr>
        <p:spPr>
          <a:xfrm>
            <a:off x="5437936" y="1610450"/>
            <a:ext cx="2257199" cy="3315300"/>
          </a:xfrm>
          <a:prstGeom prst="rect">
            <a:avLst/>
          </a:prstGeom>
          <a:noFill/>
          <a:ln>
            <a:noFill/>
          </a:ln>
        </p:spPr>
        <p:txBody>
          <a:bodyPr lIns="91045" tIns="91045" rIns="91045" bIns="91045" anchor="t" anchorCtr="0"/>
          <a:lstStyle>
            <a:lvl1pPr marL="0" marR="0" lvl="0" indent="8852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▪"/>
              <a:defRPr sz="14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454928" marR="0" lvl="1" indent="8852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▫"/>
              <a:defRPr sz="14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910125" marR="0" lvl="2" indent="8852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▸"/>
              <a:defRPr sz="14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365140" marR="0" lvl="3" indent="8852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4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820249" marR="0" lvl="4" indent="8852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4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275170" marR="0" lvl="5" indent="8852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4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730163" marR="0" lvl="6" indent="8852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4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185261" marR="0" lvl="7" indent="8852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4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3640296" marR="0" lvl="8" indent="8852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4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4" name="Shape 44"/>
          <p:cNvSpPr/>
          <p:nvPr/>
        </p:nvSpPr>
        <p:spPr>
          <a:xfrm>
            <a:off x="0" y="18"/>
            <a:ext cx="54300" cy="5143499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lIns="91045" tIns="91045" rIns="91045" bIns="9104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5" name="Shape 45" descr="download (1)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338090" y="88215"/>
            <a:ext cx="653699" cy="653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Image background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/>
          <p:nvPr/>
        </p:nvSpPr>
        <p:spPr>
          <a:xfrm>
            <a:off x="0" y="18"/>
            <a:ext cx="54300" cy="5143499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lIns="91045" tIns="91045" rIns="91045" bIns="9104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4" name="Shape 64" descr="download (1)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338090" y="88215"/>
            <a:ext cx="653699" cy="653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body" idx="1"/>
          </p:nvPr>
        </p:nvSpPr>
        <p:spPr>
          <a:xfrm>
            <a:off x="633378" y="4285865"/>
            <a:ext cx="8053499" cy="519599"/>
          </a:xfrm>
          <a:prstGeom prst="rect">
            <a:avLst/>
          </a:prstGeom>
          <a:noFill/>
          <a:ln>
            <a:noFill/>
          </a:ln>
        </p:spPr>
        <p:txBody>
          <a:bodyPr lIns="91045" tIns="91045" rIns="91045" bIns="91045" anchor="t" anchorCtr="0"/>
          <a:lstStyle>
            <a:lvl1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Font typeface="Helvetica Neue"/>
              <a:buNone/>
              <a:defRPr sz="14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454928" marR="0" lvl="1" indent="11373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▫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910125" marR="0" lvl="2" indent="11373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▸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365140" marR="0" lvl="3" indent="11373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820249" marR="0" lvl="4" indent="11373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275170" marR="0" lvl="5" indent="11373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730163" marR="0" lvl="6" indent="11373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185261" marR="0" lvl="7" indent="11373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3640296" marR="0" lvl="8" indent="11373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67" name="Shape 67"/>
          <p:cNvSpPr/>
          <p:nvPr/>
        </p:nvSpPr>
        <p:spPr>
          <a:xfrm>
            <a:off x="0" y="18"/>
            <a:ext cx="54300" cy="5143499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lIns="91045" tIns="91045" rIns="91045" bIns="9104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8" name="Shape 68" descr="download (1)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338090" y="88215"/>
            <a:ext cx="653699" cy="653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5965" y="193416"/>
            <a:ext cx="8079581" cy="1243649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2918" y="1547950"/>
            <a:ext cx="8065294" cy="2965340"/>
          </a:xfrm>
        </p:spPr>
        <p:txBody>
          <a:bodyPr/>
          <a:lstStyle/>
          <a:p>
            <a:pPr lvl="0"/>
            <a:r>
              <a:rPr lang="es-ES" dirty="0"/>
              <a:t>Editar el estilo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81360" y="4765065"/>
            <a:ext cx="1869361" cy="182494"/>
          </a:xfrm>
          <a:prstGeom prst="rect">
            <a:avLst/>
          </a:prstGeom>
        </p:spPr>
        <p:txBody>
          <a:bodyPr lIns="68294" tIns="34289" rIns="68294" bIns="34289"/>
          <a:lstStyle>
            <a:lvl1pPr>
              <a:defRPr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pPr defTabSz="341183"/>
            <a:r>
              <a:rPr lang="es-AR" kern="1200" smtClean="0">
                <a:solidFill>
                  <a:prstClr val="black">
                    <a:alpha val="80000"/>
                  </a:prstClr>
                </a:solidFill>
                <a:latin typeface="Calibri Light" panose="020F0302020204030204"/>
                <a:ea typeface="+mn-ea"/>
                <a:cs typeface="+mn-cs"/>
              </a:rPr>
              <a:t>Priscilla Minotti</a:t>
            </a:r>
            <a:endParaRPr lang="en-US" kern="1200" dirty="0">
              <a:solidFill>
                <a:prstClr val="black">
                  <a:alpha val="80000"/>
                </a:prstClr>
              </a:solidFill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66762" y="4624556"/>
            <a:ext cx="663489" cy="417059"/>
          </a:xfrm>
          <a:prstGeom prst="rect">
            <a:avLst/>
          </a:prstGeom>
        </p:spPr>
        <p:txBody>
          <a:bodyPr/>
          <a:lstStyle>
            <a:lvl1pPr>
              <a:defRPr sz="600">
                <a:solidFill>
                  <a:schemeClr val="bg1">
                    <a:lumMod val="50000"/>
                    <a:alpha val="2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>
                <a:solidFill>
                  <a:prstClr val="white">
                    <a:lumMod val="50000"/>
                    <a:alpha val="2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50000"/>
                  <a:alpha val="25000"/>
                </a:prstClr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theme" Target="../theme/theme10.xml"/><Relationship Id="rId1" Type="http://schemas.openxmlformats.org/officeDocument/2006/relationships/slideLayout" Target="../slideLayouts/slideLayout17.xml"/></Relationships>
</file>

<file path=ppt/slideMasters/_rels/slideMaster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theme" Target="../theme/theme11.xml"/><Relationship Id="rId1" Type="http://schemas.openxmlformats.org/officeDocument/2006/relationships/slideLayout" Target="../slideLayouts/slideLayout18.xml"/></Relationships>
</file>

<file path=ppt/slideMasters/_rels/slideMaster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theme" Target="../theme/theme12.xml"/><Relationship Id="rId1" Type="http://schemas.openxmlformats.org/officeDocument/2006/relationships/slideLayout" Target="../slideLayouts/slideLayout19.xml"/></Relationships>
</file>

<file path=ppt/slideMasters/_rels/slideMaster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theme" Target="../theme/theme13.xml"/><Relationship Id="rId1" Type="http://schemas.openxmlformats.org/officeDocument/2006/relationships/slideLayout" Target="../slideLayouts/slideLayout20.xml"/></Relationships>
</file>

<file path=ppt/slideMasters/_rels/slideMaster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theme" Target="../theme/theme14.xml"/><Relationship Id="rId1" Type="http://schemas.openxmlformats.org/officeDocument/2006/relationships/slideLayout" Target="../slideLayouts/slideLayout21.xml"/></Relationships>
</file>

<file path=ppt/slideMasters/_rels/slideMaster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theme" Target="../theme/theme15.xml"/><Relationship Id="rId1" Type="http://schemas.openxmlformats.org/officeDocument/2006/relationships/slideLayout" Target="../slideLayouts/slideLayout22.xml"/></Relationships>
</file>

<file path=ppt/slideMasters/_rels/slideMaster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theme" Target="../theme/theme16.xml"/><Relationship Id="rId1" Type="http://schemas.openxmlformats.org/officeDocument/2006/relationships/slideLayout" Target="../slideLayouts/slideLayout23.xml"/></Relationships>
</file>

<file path=ppt/slideMasters/_rels/slideMaster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theme" Target="../theme/theme17.xml"/><Relationship Id="rId1" Type="http://schemas.openxmlformats.org/officeDocument/2006/relationships/slideLayout" Target="../slideLayouts/slideLayout24.xml"/></Relationships>
</file>

<file path=ppt/slideMasters/_rels/slideMaster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theme" Target="../theme/theme18.xml"/><Relationship Id="rId1" Type="http://schemas.openxmlformats.org/officeDocument/2006/relationships/slideLayout" Target="../slideLayouts/slideLayout25.xml"/></Relationships>
</file>

<file path=ppt/slideMasters/_rels/slideMaster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theme" Target="../theme/theme19.xml"/><Relationship Id="rId1" Type="http://schemas.openxmlformats.org/officeDocument/2006/relationships/slideLayout" Target="../slideLayouts/slideLayout26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9.xml"/></Relationships>
</file>

<file path=ppt/slideMasters/_rels/slideMaster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theme" Target="../theme/theme20.xml"/><Relationship Id="rId1" Type="http://schemas.openxmlformats.org/officeDocument/2006/relationships/slideLayout" Target="../slideLayouts/slideLayout27.xml"/></Relationships>
</file>

<file path=ppt/slideMasters/_rels/slideMaster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theme" Target="../theme/theme21.xml"/><Relationship Id="rId1" Type="http://schemas.openxmlformats.org/officeDocument/2006/relationships/slideLayout" Target="../slideLayouts/slideLayout28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0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11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2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13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14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15.xm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844425" y="422500"/>
            <a:ext cx="3226800" cy="857400"/>
          </a:xfrm>
          <a:prstGeom prst="rect">
            <a:avLst/>
          </a:prstGeom>
          <a:noFill/>
          <a:ln>
            <a:noFill/>
          </a:ln>
        </p:spPr>
        <p:txBody>
          <a:bodyPr lIns="91045" tIns="91045" rIns="91045" bIns="9104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Font typeface="Helvetica Neue"/>
              <a:buNone/>
              <a:defRPr sz="2600" b="1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indent="0">
              <a:spcBef>
                <a:spcPts val="0"/>
              </a:spcBef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 indent="0">
              <a:spcBef>
                <a:spcPts val="0"/>
              </a:spcBef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 indent="0">
              <a:spcBef>
                <a:spcPts val="0"/>
              </a:spcBef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 indent="0">
              <a:spcBef>
                <a:spcPts val="0"/>
              </a:spcBef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 indent="0">
              <a:spcBef>
                <a:spcPts val="0"/>
              </a:spcBef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 indent="0">
              <a:spcBef>
                <a:spcPts val="0"/>
              </a:spcBef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 indent="0">
              <a:spcBef>
                <a:spcPts val="0"/>
              </a:spcBef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 indent="0">
              <a:spcBef>
                <a:spcPts val="0"/>
              </a:spcBef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723987" y="1586325"/>
            <a:ext cx="6092099" cy="3148498"/>
          </a:xfrm>
          <a:prstGeom prst="rect">
            <a:avLst/>
          </a:prstGeom>
          <a:noFill/>
          <a:ln>
            <a:noFill/>
          </a:ln>
        </p:spPr>
        <p:txBody>
          <a:bodyPr lIns="91045" tIns="91045" rIns="91045" bIns="91045" anchor="t" anchorCtr="0"/>
          <a:lstStyle>
            <a:lvl1pPr marL="0" marR="0" lvl="0" indent="1143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▪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457200" marR="0" lvl="1" indent="1143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▫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914400" marR="0" lvl="2" indent="1143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▸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371600" marR="0" lvl="3" indent="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828800" marR="0" lvl="4" indent="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286000" marR="0" lvl="5" indent="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743200" marR="0" lvl="6" indent="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200400" marR="0" lvl="7" indent="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3657600" marR="0" lvl="8" indent="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8" name="Shape 8"/>
          <p:cNvSpPr/>
          <p:nvPr/>
        </p:nvSpPr>
        <p:spPr>
          <a:xfrm flipH="1">
            <a:off x="8575257" y="4574365"/>
            <a:ext cx="569399" cy="569399"/>
          </a:xfrm>
          <a:prstGeom prst="rtTriangle">
            <a:avLst/>
          </a:prstGeom>
          <a:solidFill>
            <a:srgbClr val="88398A"/>
          </a:solidFill>
          <a:ln>
            <a:noFill/>
          </a:ln>
        </p:spPr>
        <p:txBody>
          <a:bodyPr lIns="91045" tIns="91045" rIns="91045" bIns="9104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3" r:id="rId5"/>
    <p:sldLayoutId id="2147483654" r:id="rId6"/>
    <p:sldLayoutId id="2147483659" r:id="rId7"/>
    <p:sldLayoutId id="2147483660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3081" y="205740"/>
            <a:ext cx="8079581" cy="1058092"/>
          </a:xfrm>
          <a:prstGeom prst="rect">
            <a:avLst/>
          </a:prstGeom>
        </p:spPr>
        <p:txBody>
          <a:bodyPr vert="horz" lIns="68337" tIns="34289" rIns="68337" bIns="34289" rtlCol="0" anchor="ctr">
            <a:normAutofit/>
          </a:bodyPr>
          <a:lstStyle/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7492" y="1370521"/>
            <a:ext cx="8065294" cy="2962880"/>
          </a:xfrm>
          <a:prstGeom prst="rect">
            <a:avLst/>
          </a:prstGeom>
        </p:spPr>
        <p:txBody>
          <a:bodyPr vert="horz" lIns="68337" tIns="34289" rIns="68337" bIns="34289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66762" y="4624527"/>
            <a:ext cx="663489" cy="417059"/>
          </a:xfrm>
          <a:prstGeom prst="rect">
            <a:avLst/>
          </a:prstGeom>
        </p:spPr>
        <p:txBody>
          <a:bodyPr lIns="68337" tIns="34289" rIns="68337" bIns="34289"/>
          <a:lstStyle>
            <a:lvl1pPr>
              <a:defRPr sz="600">
                <a:solidFill>
                  <a:schemeClr val="bg1">
                    <a:lumMod val="50000"/>
                    <a:alpha val="25000"/>
                  </a:schemeClr>
                </a:solidFill>
              </a:defRPr>
            </a:lvl1pPr>
          </a:lstStyle>
          <a:p>
            <a:pPr defTabSz="341444"/>
            <a:fld id="{4FAB73BC-B049-4115-A692-8D63A059BFB8}" type="slidenum">
              <a:rPr lang="en-US" kern="1200" smtClean="0">
                <a:solidFill>
                  <a:prstClr val="white">
                    <a:lumMod val="50000"/>
                    <a:alpha val="25000"/>
                  </a:prstClr>
                </a:solidFill>
                <a:latin typeface="Calibri Light" panose="020F0302020204030204"/>
                <a:ea typeface="+mn-ea"/>
                <a:cs typeface="+mn-cs"/>
              </a:rPr>
              <a:pPr defTabSz="341444"/>
              <a:t>‹#›</a:t>
            </a:fld>
            <a:endParaRPr lang="en-US" kern="1200" dirty="0">
              <a:solidFill>
                <a:prstClr val="white">
                  <a:lumMod val="50000"/>
                  <a:alpha val="25000"/>
                </a:prstClr>
              </a:solidFill>
              <a:latin typeface="Calibri Light" panose="020F0302020204030204"/>
              <a:ea typeface="+mn-ea"/>
              <a:cs typeface="+mn-cs"/>
            </a:endParaRPr>
          </a:p>
        </p:txBody>
      </p:sp>
      <p:pic>
        <p:nvPicPr>
          <p:cNvPr id="10" name="Imagen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3379" y="4448023"/>
            <a:ext cx="634082" cy="634082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</p:sldLayoutIdLst>
  <p:hf hdr="0" dt="0"/>
  <p:txStyles>
    <p:titleStyle>
      <a:lvl1pPr algn="l" defTabSz="683046" rtl="0" eaLnBrk="1" latinLnBrk="0" hangingPunct="1">
        <a:lnSpc>
          <a:spcPct val="85000"/>
        </a:lnSpc>
        <a:spcBef>
          <a:spcPct val="0"/>
        </a:spcBef>
        <a:buNone/>
        <a:defRPr sz="4100" kern="1200" spc="-9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68337" indent="-68337" algn="l" defTabSz="683046" rtl="0" eaLnBrk="1" latinLnBrk="0" hangingPunct="1">
        <a:lnSpc>
          <a:spcPct val="85000"/>
        </a:lnSpc>
        <a:spcBef>
          <a:spcPts val="975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259631" indent="-256202" algn="l" defTabSz="683046" rtl="0" eaLnBrk="1" latinLnBrk="0" hangingPunct="1">
        <a:lnSpc>
          <a:spcPct val="85000"/>
        </a:lnSpc>
        <a:spcBef>
          <a:spcPts val="45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409860" indent="-409860" algn="l" defTabSz="683046" rtl="0" eaLnBrk="1" latinLnBrk="0" hangingPunct="1">
        <a:lnSpc>
          <a:spcPct val="85000"/>
        </a:lnSpc>
        <a:spcBef>
          <a:spcPts val="450"/>
        </a:spcBef>
        <a:buFont typeface="Arial" pitchFamily="34" charset="0"/>
        <a:buChar char=" "/>
        <a:defRPr sz="15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614789" indent="-614789" algn="l" defTabSz="683046" rtl="0" eaLnBrk="1" latinLnBrk="0" hangingPunct="1">
        <a:lnSpc>
          <a:spcPct val="85000"/>
        </a:lnSpc>
        <a:spcBef>
          <a:spcPts val="450"/>
        </a:spcBef>
        <a:buFont typeface="Arial" pitchFamily="34" charset="0"/>
        <a:buChar char=" 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819560" indent="-819560" algn="l" defTabSz="683046" rtl="0" eaLnBrk="1" latinLnBrk="0" hangingPunct="1">
        <a:lnSpc>
          <a:spcPct val="85000"/>
        </a:lnSpc>
        <a:spcBef>
          <a:spcPts val="450"/>
        </a:spcBef>
        <a:buFont typeface="Arial" pitchFamily="34" charset="0"/>
        <a:buChar char=" 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896356" indent="-170802" algn="l" defTabSz="683046" rtl="0" eaLnBrk="1" latinLnBrk="0" hangingPunct="1">
        <a:lnSpc>
          <a:spcPct val="85000"/>
        </a:lnSpc>
        <a:spcBef>
          <a:spcPts val="450"/>
        </a:spcBef>
        <a:buFont typeface="Arial" pitchFamily="34" charset="0"/>
        <a:buChar char=" 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045788" indent="-170802" algn="l" defTabSz="683046" rtl="0" eaLnBrk="1" latinLnBrk="0" hangingPunct="1">
        <a:lnSpc>
          <a:spcPct val="85000"/>
        </a:lnSpc>
        <a:spcBef>
          <a:spcPts val="450"/>
        </a:spcBef>
        <a:buFont typeface="Arial" pitchFamily="34" charset="0"/>
        <a:buChar char=" 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195140" indent="-170802" algn="l" defTabSz="683046" rtl="0" eaLnBrk="1" latinLnBrk="0" hangingPunct="1">
        <a:lnSpc>
          <a:spcPct val="85000"/>
        </a:lnSpc>
        <a:spcBef>
          <a:spcPts val="450"/>
        </a:spcBef>
        <a:buFont typeface="Arial" pitchFamily="34" charset="0"/>
        <a:buChar char=" 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1344653" indent="-170802" algn="l" defTabSz="683046" rtl="0" eaLnBrk="1" latinLnBrk="0" hangingPunct="1">
        <a:lnSpc>
          <a:spcPct val="85000"/>
        </a:lnSpc>
        <a:spcBef>
          <a:spcPts val="450"/>
        </a:spcBef>
        <a:buFont typeface="Arial" pitchFamily="34" charset="0"/>
        <a:buChar char=" 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304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1444" algn="l" defTabSz="68304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3046" algn="l" defTabSz="68304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4570" algn="l" defTabSz="68304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66092" algn="l" defTabSz="68304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07695" algn="l" defTabSz="68304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49137" algn="l" defTabSz="68304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390580" algn="l" defTabSz="68304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32067" algn="l" defTabSz="68304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3073" y="205740"/>
            <a:ext cx="8079581" cy="1058092"/>
          </a:xfrm>
          <a:prstGeom prst="rect">
            <a:avLst/>
          </a:prstGeom>
        </p:spPr>
        <p:txBody>
          <a:bodyPr vert="horz" lIns="68349" tIns="34289" rIns="68349" bIns="34289" rtlCol="0" anchor="ctr">
            <a:normAutofit/>
          </a:bodyPr>
          <a:lstStyle/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7492" y="1370521"/>
            <a:ext cx="8065294" cy="2962880"/>
          </a:xfrm>
          <a:prstGeom prst="rect">
            <a:avLst/>
          </a:prstGeom>
        </p:spPr>
        <p:txBody>
          <a:bodyPr vert="horz" lIns="68349" tIns="34289" rIns="68349" bIns="34289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66762" y="4624519"/>
            <a:ext cx="663489" cy="417059"/>
          </a:xfrm>
          <a:prstGeom prst="rect">
            <a:avLst/>
          </a:prstGeom>
        </p:spPr>
        <p:txBody>
          <a:bodyPr lIns="68349" tIns="34289" rIns="68349" bIns="34289"/>
          <a:lstStyle>
            <a:lvl1pPr>
              <a:defRPr sz="600">
                <a:solidFill>
                  <a:schemeClr val="bg1">
                    <a:lumMod val="50000"/>
                    <a:alpha val="25000"/>
                  </a:schemeClr>
                </a:solidFill>
              </a:defRPr>
            </a:lvl1pPr>
          </a:lstStyle>
          <a:p>
            <a:pPr defTabSz="341516"/>
            <a:fld id="{4FAB73BC-B049-4115-A692-8D63A059BFB8}" type="slidenum">
              <a:rPr lang="en-US" kern="1200" smtClean="0">
                <a:solidFill>
                  <a:prstClr val="white">
                    <a:lumMod val="50000"/>
                    <a:alpha val="25000"/>
                  </a:prstClr>
                </a:solidFill>
                <a:latin typeface="Calibri Light" panose="020F0302020204030204"/>
                <a:ea typeface="+mn-ea"/>
                <a:cs typeface="+mn-cs"/>
              </a:rPr>
              <a:pPr defTabSz="341516"/>
              <a:t>‹#›</a:t>
            </a:fld>
            <a:endParaRPr lang="en-US" kern="1200" dirty="0">
              <a:solidFill>
                <a:prstClr val="white">
                  <a:lumMod val="50000"/>
                  <a:alpha val="25000"/>
                </a:prstClr>
              </a:solidFill>
              <a:latin typeface="Calibri Light" panose="020F0302020204030204"/>
              <a:ea typeface="+mn-ea"/>
              <a:cs typeface="+mn-cs"/>
            </a:endParaRPr>
          </a:p>
        </p:txBody>
      </p:sp>
      <p:pic>
        <p:nvPicPr>
          <p:cNvPr id="10" name="Imagen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3379" y="4448023"/>
            <a:ext cx="634082" cy="634082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</p:sldLayoutIdLst>
  <p:hf hdr="0" dt="0"/>
  <p:txStyles>
    <p:titleStyle>
      <a:lvl1pPr algn="l" defTabSz="683182" rtl="0" eaLnBrk="1" latinLnBrk="0" hangingPunct="1">
        <a:lnSpc>
          <a:spcPct val="85000"/>
        </a:lnSpc>
        <a:spcBef>
          <a:spcPct val="0"/>
        </a:spcBef>
        <a:buNone/>
        <a:defRPr sz="4100" kern="1200" spc="-9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68349" indent="-68349" algn="l" defTabSz="683182" rtl="0" eaLnBrk="1" latinLnBrk="0" hangingPunct="1">
        <a:lnSpc>
          <a:spcPct val="85000"/>
        </a:lnSpc>
        <a:spcBef>
          <a:spcPts val="975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259679" indent="-256250" algn="l" defTabSz="683182" rtl="0" eaLnBrk="1" latinLnBrk="0" hangingPunct="1">
        <a:lnSpc>
          <a:spcPct val="85000"/>
        </a:lnSpc>
        <a:spcBef>
          <a:spcPts val="45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409940" indent="-409940" algn="l" defTabSz="683182" rtl="0" eaLnBrk="1" latinLnBrk="0" hangingPunct="1">
        <a:lnSpc>
          <a:spcPct val="85000"/>
        </a:lnSpc>
        <a:spcBef>
          <a:spcPts val="450"/>
        </a:spcBef>
        <a:buFont typeface="Arial" pitchFamily="34" charset="0"/>
        <a:buChar char=" "/>
        <a:defRPr sz="15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614909" indent="-614909" algn="l" defTabSz="683182" rtl="0" eaLnBrk="1" latinLnBrk="0" hangingPunct="1">
        <a:lnSpc>
          <a:spcPct val="85000"/>
        </a:lnSpc>
        <a:spcBef>
          <a:spcPts val="450"/>
        </a:spcBef>
        <a:buFont typeface="Arial" pitchFamily="34" charset="0"/>
        <a:buChar char=" 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819728" indent="-819728" algn="l" defTabSz="683182" rtl="0" eaLnBrk="1" latinLnBrk="0" hangingPunct="1">
        <a:lnSpc>
          <a:spcPct val="85000"/>
        </a:lnSpc>
        <a:spcBef>
          <a:spcPts val="450"/>
        </a:spcBef>
        <a:buFont typeface="Arial" pitchFamily="34" charset="0"/>
        <a:buChar char=" 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896536" indent="-170834" algn="l" defTabSz="683182" rtl="0" eaLnBrk="1" latinLnBrk="0" hangingPunct="1">
        <a:lnSpc>
          <a:spcPct val="85000"/>
        </a:lnSpc>
        <a:spcBef>
          <a:spcPts val="450"/>
        </a:spcBef>
        <a:buFont typeface="Arial" pitchFamily="34" charset="0"/>
        <a:buChar char=" 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045996" indent="-170834" algn="l" defTabSz="683182" rtl="0" eaLnBrk="1" latinLnBrk="0" hangingPunct="1">
        <a:lnSpc>
          <a:spcPct val="85000"/>
        </a:lnSpc>
        <a:spcBef>
          <a:spcPts val="450"/>
        </a:spcBef>
        <a:buFont typeface="Arial" pitchFamily="34" charset="0"/>
        <a:buChar char=" 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195380" indent="-170834" algn="l" defTabSz="683182" rtl="0" eaLnBrk="1" latinLnBrk="0" hangingPunct="1">
        <a:lnSpc>
          <a:spcPct val="85000"/>
        </a:lnSpc>
        <a:spcBef>
          <a:spcPts val="450"/>
        </a:spcBef>
        <a:buFont typeface="Arial" pitchFamily="34" charset="0"/>
        <a:buChar char=" 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1344917" indent="-170834" algn="l" defTabSz="683182" rtl="0" eaLnBrk="1" latinLnBrk="0" hangingPunct="1">
        <a:lnSpc>
          <a:spcPct val="85000"/>
        </a:lnSpc>
        <a:spcBef>
          <a:spcPts val="450"/>
        </a:spcBef>
        <a:buFont typeface="Arial" pitchFamily="34" charset="0"/>
        <a:buChar char=" 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318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1516" algn="l" defTabSz="68318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3182" algn="l" defTabSz="68318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4774" algn="l" defTabSz="68318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66364" algn="l" defTabSz="68318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08031" algn="l" defTabSz="68318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49545" algn="l" defTabSz="68318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391060" algn="l" defTabSz="68318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32611" algn="l" defTabSz="68318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3064" y="205740"/>
            <a:ext cx="8079581" cy="1058092"/>
          </a:xfrm>
          <a:prstGeom prst="rect">
            <a:avLst/>
          </a:prstGeom>
        </p:spPr>
        <p:txBody>
          <a:bodyPr vert="horz" lIns="68363" tIns="34289" rIns="68363" bIns="34289" rtlCol="0" anchor="ctr">
            <a:normAutofit/>
          </a:bodyPr>
          <a:lstStyle/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7492" y="1370521"/>
            <a:ext cx="8065294" cy="2962880"/>
          </a:xfrm>
          <a:prstGeom prst="rect">
            <a:avLst/>
          </a:prstGeom>
        </p:spPr>
        <p:txBody>
          <a:bodyPr vert="horz" lIns="68363" tIns="34289" rIns="68363" bIns="34289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66762" y="4624510"/>
            <a:ext cx="663489" cy="417059"/>
          </a:xfrm>
          <a:prstGeom prst="rect">
            <a:avLst/>
          </a:prstGeom>
        </p:spPr>
        <p:txBody>
          <a:bodyPr lIns="68363" tIns="34289" rIns="68363" bIns="34289"/>
          <a:lstStyle>
            <a:lvl1pPr>
              <a:defRPr sz="600">
                <a:solidFill>
                  <a:schemeClr val="bg1">
                    <a:lumMod val="50000"/>
                    <a:alpha val="25000"/>
                  </a:schemeClr>
                </a:solidFill>
              </a:defRPr>
            </a:lvl1pPr>
          </a:lstStyle>
          <a:p>
            <a:pPr defTabSz="341597"/>
            <a:fld id="{4FAB73BC-B049-4115-A692-8D63A059BFB8}" type="slidenum">
              <a:rPr lang="en-US" kern="1200" smtClean="0">
                <a:solidFill>
                  <a:prstClr val="white">
                    <a:lumMod val="50000"/>
                    <a:alpha val="25000"/>
                  </a:prstClr>
                </a:solidFill>
                <a:latin typeface="Calibri Light" panose="020F0302020204030204"/>
                <a:ea typeface="+mn-ea"/>
                <a:cs typeface="+mn-cs"/>
              </a:rPr>
              <a:pPr defTabSz="341597"/>
              <a:t>‹#›</a:t>
            </a:fld>
            <a:endParaRPr lang="en-US" kern="1200" dirty="0">
              <a:solidFill>
                <a:prstClr val="white">
                  <a:lumMod val="50000"/>
                  <a:alpha val="25000"/>
                </a:prstClr>
              </a:solidFill>
              <a:latin typeface="Calibri Light" panose="020F0302020204030204"/>
              <a:ea typeface="+mn-ea"/>
              <a:cs typeface="+mn-cs"/>
            </a:endParaRPr>
          </a:p>
        </p:txBody>
      </p:sp>
      <p:pic>
        <p:nvPicPr>
          <p:cNvPr id="10" name="Imagen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3379" y="4448023"/>
            <a:ext cx="634082" cy="634082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</p:sldLayoutIdLst>
  <p:hf hdr="0" dt="0"/>
  <p:txStyles>
    <p:titleStyle>
      <a:lvl1pPr algn="l" defTabSz="683335" rtl="0" eaLnBrk="1" latinLnBrk="0" hangingPunct="1">
        <a:lnSpc>
          <a:spcPct val="85000"/>
        </a:lnSpc>
        <a:spcBef>
          <a:spcPct val="0"/>
        </a:spcBef>
        <a:buNone/>
        <a:defRPr sz="4100" kern="1200" spc="-9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68363" indent="-68363" algn="l" defTabSz="683335" rtl="0" eaLnBrk="1" latinLnBrk="0" hangingPunct="1">
        <a:lnSpc>
          <a:spcPct val="85000"/>
        </a:lnSpc>
        <a:spcBef>
          <a:spcPts val="975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259733" indent="-256304" algn="l" defTabSz="683335" rtl="0" eaLnBrk="1" latinLnBrk="0" hangingPunct="1">
        <a:lnSpc>
          <a:spcPct val="85000"/>
        </a:lnSpc>
        <a:spcBef>
          <a:spcPts val="45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410030" indent="-410030" algn="l" defTabSz="683335" rtl="0" eaLnBrk="1" latinLnBrk="0" hangingPunct="1">
        <a:lnSpc>
          <a:spcPct val="85000"/>
        </a:lnSpc>
        <a:spcBef>
          <a:spcPts val="450"/>
        </a:spcBef>
        <a:buFont typeface="Arial" pitchFamily="34" charset="0"/>
        <a:buChar char=" "/>
        <a:defRPr sz="15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615044" indent="-615044" algn="l" defTabSz="683335" rtl="0" eaLnBrk="1" latinLnBrk="0" hangingPunct="1">
        <a:lnSpc>
          <a:spcPct val="85000"/>
        </a:lnSpc>
        <a:spcBef>
          <a:spcPts val="450"/>
        </a:spcBef>
        <a:buFont typeface="Arial" pitchFamily="34" charset="0"/>
        <a:buChar char=" 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819917" indent="-819917" algn="l" defTabSz="683335" rtl="0" eaLnBrk="1" latinLnBrk="0" hangingPunct="1">
        <a:lnSpc>
          <a:spcPct val="85000"/>
        </a:lnSpc>
        <a:spcBef>
          <a:spcPts val="450"/>
        </a:spcBef>
        <a:buFont typeface="Arial" pitchFamily="34" charset="0"/>
        <a:buChar char=" 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896738" indent="-170870" algn="l" defTabSz="683335" rtl="0" eaLnBrk="1" latinLnBrk="0" hangingPunct="1">
        <a:lnSpc>
          <a:spcPct val="85000"/>
        </a:lnSpc>
        <a:spcBef>
          <a:spcPts val="450"/>
        </a:spcBef>
        <a:buFont typeface="Arial" pitchFamily="34" charset="0"/>
        <a:buChar char=" 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046230" indent="-170870" algn="l" defTabSz="683335" rtl="0" eaLnBrk="1" latinLnBrk="0" hangingPunct="1">
        <a:lnSpc>
          <a:spcPct val="85000"/>
        </a:lnSpc>
        <a:spcBef>
          <a:spcPts val="450"/>
        </a:spcBef>
        <a:buFont typeface="Arial" pitchFamily="34" charset="0"/>
        <a:buChar char=" 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195650" indent="-170870" algn="l" defTabSz="683335" rtl="0" eaLnBrk="1" latinLnBrk="0" hangingPunct="1">
        <a:lnSpc>
          <a:spcPct val="85000"/>
        </a:lnSpc>
        <a:spcBef>
          <a:spcPts val="450"/>
        </a:spcBef>
        <a:buFont typeface="Arial" pitchFamily="34" charset="0"/>
        <a:buChar char=" 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1345214" indent="-170870" algn="l" defTabSz="683335" rtl="0" eaLnBrk="1" latinLnBrk="0" hangingPunct="1">
        <a:lnSpc>
          <a:spcPct val="85000"/>
        </a:lnSpc>
        <a:spcBef>
          <a:spcPts val="450"/>
        </a:spcBef>
        <a:buFont typeface="Arial" pitchFamily="34" charset="0"/>
        <a:buChar char=" 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333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1597" algn="l" defTabSz="68333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3335" algn="l" defTabSz="68333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5003" algn="l" defTabSz="68333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66670" algn="l" defTabSz="68333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08409" algn="l" defTabSz="68333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0004" algn="l" defTabSz="68333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391600" algn="l" defTabSz="68333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33223" algn="l" defTabSz="68333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3054" y="205740"/>
            <a:ext cx="8079581" cy="1058092"/>
          </a:xfrm>
          <a:prstGeom prst="rect">
            <a:avLst/>
          </a:prstGeom>
        </p:spPr>
        <p:txBody>
          <a:bodyPr vert="horz" lIns="68378" tIns="34289" rIns="68378" bIns="34289" rtlCol="0" anchor="ctr">
            <a:normAutofit/>
          </a:bodyPr>
          <a:lstStyle/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7492" y="1370521"/>
            <a:ext cx="8065294" cy="2962880"/>
          </a:xfrm>
          <a:prstGeom prst="rect">
            <a:avLst/>
          </a:prstGeom>
        </p:spPr>
        <p:txBody>
          <a:bodyPr vert="horz" lIns="68378" tIns="34289" rIns="68378" bIns="34289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66762" y="4624500"/>
            <a:ext cx="663489" cy="417059"/>
          </a:xfrm>
          <a:prstGeom prst="rect">
            <a:avLst/>
          </a:prstGeom>
        </p:spPr>
        <p:txBody>
          <a:bodyPr lIns="68378" tIns="34289" rIns="68378" bIns="34289"/>
          <a:lstStyle>
            <a:lvl1pPr>
              <a:defRPr sz="600">
                <a:solidFill>
                  <a:schemeClr val="bg1">
                    <a:lumMod val="50000"/>
                    <a:alpha val="25000"/>
                  </a:schemeClr>
                </a:solidFill>
              </a:defRPr>
            </a:lvl1pPr>
          </a:lstStyle>
          <a:p>
            <a:pPr defTabSz="341687"/>
            <a:fld id="{4FAB73BC-B049-4115-A692-8D63A059BFB8}" type="slidenum">
              <a:rPr lang="en-US" kern="1200" smtClean="0">
                <a:solidFill>
                  <a:prstClr val="white">
                    <a:lumMod val="50000"/>
                    <a:alpha val="25000"/>
                  </a:prstClr>
                </a:solidFill>
                <a:latin typeface="Calibri Light" panose="020F0302020204030204"/>
                <a:ea typeface="+mn-ea"/>
                <a:cs typeface="+mn-cs"/>
              </a:rPr>
              <a:pPr defTabSz="341687"/>
              <a:t>‹#›</a:t>
            </a:fld>
            <a:endParaRPr lang="en-US" kern="1200" dirty="0">
              <a:solidFill>
                <a:prstClr val="white">
                  <a:lumMod val="50000"/>
                  <a:alpha val="25000"/>
                </a:prstClr>
              </a:solidFill>
              <a:latin typeface="Calibri Light" panose="020F0302020204030204"/>
              <a:ea typeface="+mn-ea"/>
              <a:cs typeface="+mn-cs"/>
            </a:endParaRPr>
          </a:p>
        </p:txBody>
      </p:sp>
      <p:pic>
        <p:nvPicPr>
          <p:cNvPr id="10" name="Imagen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3379" y="4448023"/>
            <a:ext cx="634082" cy="634082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</p:sldLayoutIdLst>
  <p:hf hdr="0" dt="0"/>
  <p:txStyles>
    <p:titleStyle>
      <a:lvl1pPr algn="l" defTabSz="683505" rtl="0" eaLnBrk="1" latinLnBrk="0" hangingPunct="1">
        <a:lnSpc>
          <a:spcPct val="85000"/>
        </a:lnSpc>
        <a:spcBef>
          <a:spcPct val="0"/>
        </a:spcBef>
        <a:buNone/>
        <a:defRPr sz="4100" kern="1200" spc="-9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68378" indent="-68378" algn="l" defTabSz="683505" rtl="0" eaLnBrk="1" latinLnBrk="0" hangingPunct="1">
        <a:lnSpc>
          <a:spcPct val="85000"/>
        </a:lnSpc>
        <a:spcBef>
          <a:spcPts val="975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259793" indent="-256364" algn="l" defTabSz="683505" rtl="0" eaLnBrk="1" latinLnBrk="0" hangingPunct="1">
        <a:lnSpc>
          <a:spcPct val="85000"/>
        </a:lnSpc>
        <a:spcBef>
          <a:spcPts val="45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410130" indent="-410130" algn="l" defTabSz="683505" rtl="0" eaLnBrk="1" latinLnBrk="0" hangingPunct="1">
        <a:lnSpc>
          <a:spcPct val="85000"/>
        </a:lnSpc>
        <a:spcBef>
          <a:spcPts val="450"/>
        </a:spcBef>
        <a:buFont typeface="Arial" pitchFamily="34" charset="0"/>
        <a:buChar char=" "/>
        <a:defRPr sz="15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615194" indent="-615194" algn="l" defTabSz="683505" rtl="0" eaLnBrk="1" latinLnBrk="0" hangingPunct="1">
        <a:lnSpc>
          <a:spcPct val="85000"/>
        </a:lnSpc>
        <a:spcBef>
          <a:spcPts val="450"/>
        </a:spcBef>
        <a:buFont typeface="Arial" pitchFamily="34" charset="0"/>
        <a:buChar char=" 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820127" indent="-820127" algn="l" defTabSz="683505" rtl="0" eaLnBrk="1" latinLnBrk="0" hangingPunct="1">
        <a:lnSpc>
          <a:spcPct val="85000"/>
        </a:lnSpc>
        <a:spcBef>
          <a:spcPts val="450"/>
        </a:spcBef>
        <a:buFont typeface="Arial" pitchFamily="34" charset="0"/>
        <a:buChar char=" 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896963" indent="-170910" algn="l" defTabSz="683505" rtl="0" eaLnBrk="1" latinLnBrk="0" hangingPunct="1">
        <a:lnSpc>
          <a:spcPct val="85000"/>
        </a:lnSpc>
        <a:spcBef>
          <a:spcPts val="450"/>
        </a:spcBef>
        <a:buFont typeface="Arial" pitchFamily="34" charset="0"/>
        <a:buChar char=" 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046490" indent="-170910" algn="l" defTabSz="683505" rtl="0" eaLnBrk="1" latinLnBrk="0" hangingPunct="1">
        <a:lnSpc>
          <a:spcPct val="85000"/>
        </a:lnSpc>
        <a:spcBef>
          <a:spcPts val="450"/>
        </a:spcBef>
        <a:buFont typeface="Arial" pitchFamily="34" charset="0"/>
        <a:buChar char=" 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195950" indent="-170910" algn="l" defTabSz="683505" rtl="0" eaLnBrk="1" latinLnBrk="0" hangingPunct="1">
        <a:lnSpc>
          <a:spcPct val="85000"/>
        </a:lnSpc>
        <a:spcBef>
          <a:spcPts val="450"/>
        </a:spcBef>
        <a:buFont typeface="Arial" pitchFamily="34" charset="0"/>
        <a:buChar char=" 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1345544" indent="-170910" algn="l" defTabSz="683505" rtl="0" eaLnBrk="1" latinLnBrk="0" hangingPunct="1">
        <a:lnSpc>
          <a:spcPct val="85000"/>
        </a:lnSpc>
        <a:spcBef>
          <a:spcPts val="450"/>
        </a:spcBef>
        <a:buFont typeface="Arial" pitchFamily="34" charset="0"/>
        <a:buChar char=" 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350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1687" algn="l" defTabSz="68350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3505" algn="l" defTabSz="68350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5258" algn="l" defTabSz="68350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67010" algn="l" defTabSz="68350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08829" algn="l" defTabSz="68350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0514" algn="l" defTabSz="68350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392200" algn="l" defTabSz="68350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33903" algn="l" defTabSz="68350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3043" y="205740"/>
            <a:ext cx="8079581" cy="1058092"/>
          </a:xfrm>
          <a:prstGeom prst="rect">
            <a:avLst/>
          </a:prstGeom>
        </p:spPr>
        <p:txBody>
          <a:bodyPr vert="horz" lIns="68394" tIns="34289" rIns="68394" bIns="34289" rtlCol="0" anchor="ctr">
            <a:normAutofit/>
          </a:bodyPr>
          <a:lstStyle/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7492" y="1370521"/>
            <a:ext cx="8065294" cy="2962880"/>
          </a:xfrm>
          <a:prstGeom prst="rect">
            <a:avLst/>
          </a:prstGeom>
        </p:spPr>
        <p:txBody>
          <a:bodyPr vert="horz" lIns="68394" tIns="34289" rIns="68394" bIns="34289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66762" y="4624489"/>
            <a:ext cx="663489" cy="417059"/>
          </a:xfrm>
          <a:prstGeom prst="rect">
            <a:avLst/>
          </a:prstGeom>
        </p:spPr>
        <p:txBody>
          <a:bodyPr lIns="68394" tIns="34289" rIns="68394" bIns="34289"/>
          <a:lstStyle>
            <a:lvl1pPr>
              <a:defRPr sz="600">
                <a:solidFill>
                  <a:schemeClr val="bg1">
                    <a:lumMod val="50000"/>
                    <a:alpha val="25000"/>
                  </a:schemeClr>
                </a:solidFill>
              </a:defRPr>
            </a:lvl1pPr>
          </a:lstStyle>
          <a:p>
            <a:pPr defTabSz="341786"/>
            <a:fld id="{4FAB73BC-B049-4115-A692-8D63A059BFB8}" type="slidenum">
              <a:rPr lang="en-US" kern="1200" smtClean="0">
                <a:solidFill>
                  <a:prstClr val="white">
                    <a:lumMod val="50000"/>
                    <a:alpha val="25000"/>
                  </a:prstClr>
                </a:solidFill>
                <a:latin typeface="Calibri Light" panose="020F0302020204030204"/>
                <a:ea typeface="+mn-ea"/>
                <a:cs typeface="+mn-cs"/>
              </a:rPr>
              <a:pPr defTabSz="341786"/>
              <a:t>‹#›</a:t>
            </a:fld>
            <a:endParaRPr lang="en-US" kern="1200" dirty="0">
              <a:solidFill>
                <a:prstClr val="white">
                  <a:lumMod val="50000"/>
                  <a:alpha val="25000"/>
                </a:prstClr>
              </a:solidFill>
              <a:latin typeface="Calibri Light" panose="020F0302020204030204"/>
              <a:ea typeface="+mn-ea"/>
              <a:cs typeface="+mn-cs"/>
            </a:endParaRPr>
          </a:p>
        </p:txBody>
      </p:sp>
      <p:pic>
        <p:nvPicPr>
          <p:cNvPr id="10" name="Imagen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3379" y="4448023"/>
            <a:ext cx="634082" cy="634082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</p:sldLayoutIdLst>
  <p:hf hdr="0" dt="0"/>
  <p:txStyles>
    <p:titleStyle>
      <a:lvl1pPr algn="l" defTabSz="683692" rtl="0" eaLnBrk="1" latinLnBrk="0" hangingPunct="1">
        <a:lnSpc>
          <a:spcPct val="85000"/>
        </a:lnSpc>
        <a:spcBef>
          <a:spcPct val="0"/>
        </a:spcBef>
        <a:buNone/>
        <a:defRPr sz="4100" kern="1200" spc="-9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68394" indent="-68394" algn="l" defTabSz="683692" rtl="0" eaLnBrk="1" latinLnBrk="0" hangingPunct="1">
        <a:lnSpc>
          <a:spcPct val="85000"/>
        </a:lnSpc>
        <a:spcBef>
          <a:spcPts val="975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259859" indent="-256430" algn="l" defTabSz="683692" rtl="0" eaLnBrk="1" latinLnBrk="0" hangingPunct="1">
        <a:lnSpc>
          <a:spcPct val="85000"/>
        </a:lnSpc>
        <a:spcBef>
          <a:spcPts val="45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410240" indent="-410240" algn="l" defTabSz="683692" rtl="0" eaLnBrk="1" latinLnBrk="0" hangingPunct="1">
        <a:lnSpc>
          <a:spcPct val="85000"/>
        </a:lnSpc>
        <a:spcBef>
          <a:spcPts val="450"/>
        </a:spcBef>
        <a:buFont typeface="Arial" pitchFamily="34" charset="0"/>
        <a:buChar char=" "/>
        <a:defRPr sz="15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615359" indent="-615359" algn="l" defTabSz="683692" rtl="0" eaLnBrk="1" latinLnBrk="0" hangingPunct="1">
        <a:lnSpc>
          <a:spcPct val="85000"/>
        </a:lnSpc>
        <a:spcBef>
          <a:spcPts val="450"/>
        </a:spcBef>
        <a:buFont typeface="Arial" pitchFamily="34" charset="0"/>
        <a:buChar char=" 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820358" indent="-820358" algn="l" defTabSz="683692" rtl="0" eaLnBrk="1" latinLnBrk="0" hangingPunct="1">
        <a:lnSpc>
          <a:spcPct val="85000"/>
        </a:lnSpc>
        <a:spcBef>
          <a:spcPts val="450"/>
        </a:spcBef>
        <a:buFont typeface="Arial" pitchFamily="34" charset="0"/>
        <a:buChar char=" 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897211" indent="-170954" algn="l" defTabSz="683692" rtl="0" eaLnBrk="1" latinLnBrk="0" hangingPunct="1">
        <a:lnSpc>
          <a:spcPct val="85000"/>
        </a:lnSpc>
        <a:spcBef>
          <a:spcPts val="450"/>
        </a:spcBef>
        <a:buFont typeface="Arial" pitchFamily="34" charset="0"/>
        <a:buChar char=" 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046776" indent="-170954" algn="l" defTabSz="683692" rtl="0" eaLnBrk="1" latinLnBrk="0" hangingPunct="1">
        <a:lnSpc>
          <a:spcPct val="85000"/>
        </a:lnSpc>
        <a:spcBef>
          <a:spcPts val="450"/>
        </a:spcBef>
        <a:buFont typeface="Arial" pitchFamily="34" charset="0"/>
        <a:buChar char=" 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196280" indent="-170954" algn="l" defTabSz="683692" rtl="0" eaLnBrk="1" latinLnBrk="0" hangingPunct="1">
        <a:lnSpc>
          <a:spcPct val="85000"/>
        </a:lnSpc>
        <a:spcBef>
          <a:spcPts val="450"/>
        </a:spcBef>
        <a:buFont typeface="Arial" pitchFamily="34" charset="0"/>
        <a:buChar char=" 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1345907" indent="-170954" algn="l" defTabSz="683692" rtl="0" eaLnBrk="1" latinLnBrk="0" hangingPunct="1">
        <a:lnSpc>
          <a:spcPct val="85000"/>
        </a:lnSpc>
        <a:spcBef>
          <a:spcPts val="450"/>
        </a:spcBef>
        <a:buFont typeface="Arial" pitchFamily="34" charset="0"/>
        <a:buChar char=" 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369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1786" algn="l" defTabSz="68369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3692" algn="l" defTabSz="68369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5538" algn="l" defTabSz="68369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67384" algn="l" defTabSz="68369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09291" algn="l" defTabSz="68369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1075" algn="l" defTabSz="68369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392860" algn="l" defTabSz="68369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34651" algn="l" defTabSz="68369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3031" y="205740"/>
            <a:ext cx="8079581" cy="1058092"/>
          </a:xfrm>
          <a:prstGeom prst="rect">
            <a:avLst/>
          </a:prstGeom>
        </p:spPr>
        <p:txBody>
          <a:bodyPr vert="horz" lIns="68412" tIns="34289" rIns="68412" bIns="34289" rtlCol="0" anchor="ctr">
            <a:normAutofit/>
          </a:bodyPr>
          <a:lstStyle/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7492" y="1370521"/>
            <a:ext cx="8065294" cy="2962880"/>
          </a:xfrm>
          <a:prstGeom prst="rect">
            <a:avLst/>
          </a:prstGeom>
        </p:spPr>
        <p:txBody>
          <a:bodyPr vert="horz" lIns="68412" tIns="34289" rIns="68412" bIns="34289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66762" y="4624477"/>
            <a:ext cx="663489" cy="417059"/>
          </a:xfrm>
          <a:prstGeom prst="rect">
            <a:avLst/>
          </a:prstGeom>
        </p:spPr>
        <p:txBody>
          <a:bodyPr lIns="68412" tIns="34289" rIns="68412" bIns="34289"/>
          <a:lstStyle>
            <a:lvl1pPr>
              <a:defRPr sz="600">
                <a:solidFill>
                  <a:schemeClr val="bg1">
                    <a:lumMod val="50000"/>
                    <a:alpha val="25000"/>
                  </a:schemeClr>
                </a:solidFill>
              </a:defRPr>
            </a:lvl1pPr>
          </a:lstStyle>
          <a:p>
            <a:pPr defTabSz="341894"/>
            <a:fld id="{4FAB73BC-B049-4115-A692-8D63A059BFB8}" type="slidenum">
              <a:rPr lang="en-US" kern="1200" smtClean="0">
                <a:solidFill>
                  <a:prstClr val="white">
                    <a:lumMod val="50000"/>
                    <a:alpha val="25000"/>
                  </a:prstClr>
                </a:solidFill>
                <a:latin typeface="Calibri Light" panose="020F0302020204030204"/>
                <a:ea typeface="+mn-ea"/>
                <a:cs typeface="+mn-cs"/>
              </a:rPr>
              <a:pPr defTabSz="341894"/>
              <a:t>‹#›</a:t>
            </a:fld>
            <a:endParaRPr lang="en-US" kern="1200" dirty="0">
              <a:solidFill>
                <a:prstClr val="white">
                  <a:lumMod val="50000"/>
                  <a:alpha val="25000"/>
                </a:prstClr>
              </a:solidFill>
              <a:latin typeface="Calibri Light" panose="020F0302020204030204"/>
              <a:ea typeface="+mn-ea"/>
              <a:cs typeface="+mn-cs"/>
            </a:endParaRPr>
          </a:p>
        </p:txBody>
      </p:sp>
      <p:pic>
        <p:nvPicPr>
          <p:cNvPr id="10" name="Imagen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3379" y="4448023"/>
            <a:ext cx="634082" cy="634082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</p:sldLayoutIdLst>
  <p:hf hdr="0" dt="0"/>
  <p:txStyles>
    <p:titleStyle>
      <a:lvl1pPr algn="l" defTabSz="683896" rtl="0" eaLnBrk="1" latinLnBrk="0" hangingPunct="1">
        <a:lnSpc>
          <a:spcPct val="85000"/>
        </a:lnSpc>
        <a:spcBef>
          <a:spcPct val="0"/>
        </a:spcBef>
        <a:buNone/>
        <a:defRPr sz="4100" kern="1200" spc="-9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68412" indent="-68412" algn="l" defTabSz="683896" rtl="0" eaLnBrk="1" latinLnBrk="0" hangingPunct="1">
        <a:lnSpc>
          <a:spcPct val="85000"/>
        </a:lnSpc>
        <a:spcBef>
          <a:spcPts val="975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259931" indent="-256502" algn="l" defTabSz="683896" rtl="0" eaLnBrk="1" latinLnBrk="0" hangingPunct="1">
        <a:lnSpc>
          <a:spcPct val="85000"/>
        </a:lnSpc>
        <a:spcBef>
          <a:spcPts val="45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410360" indent="-410360" algn="l" defTabSz="683896" rtl="0" eaLnBrk="1" latinLnBrk="0" hangingPunct="1">
        <a:lnSpc>
          <a:spcPct val="85000"/>
        </a:lnSpc>
        <a:spcBef>
          <a:spcPts val="450"/>
        </a:spcBef>
        <a:buFont typeface="Arial" pitchFamily="34" charset="0"/>
        <a:buChar char=" "/>
        <a:defRPr sz="15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615539" indent="-615539" algn="l" defTabSz="683896" rtl="0" eaLnBrk="1" latinLnBrk="0" hangingPunct="1">
        <a:lnSpc>
          <a:spcPct val="85000"/>
        </a:lnSpc>
        <a:spcBef>
          <a:spcPts val="450"/>
        </a:spcBef>
        <a:buFont typeface="Arial" pitchFamily="34" charset="0"/>
        <a:buChar char=" 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820610" indent="-820610" algn="l" defTabSz="683896" rtl="0" eaLnBrk="1" latinLnBrk="0" hangingPunct="1">
        <a:lnSpc>
          <a:spcPct val="85000"/>
        </a:lnSpc>
        <a:spcBef>
          <a:spcPts val="450"/>
        </a:spcBef>
        <a:buFont typeface="Arial" pitchFamily="34" charset="0"/>
        <a:buChar char=" 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897481" indent="-171002" algn="l" defTabSz="683896" rtl="0" eaLnBrk="1" latinLnBrk="0" hangingPunct="1">
        <a:lnSpc>
          <a:spcPct val="85000"/>
        </a:lnSpc>
        <a:spcBef>
          <a:spcPts val="450"/>
        </a:spcBef>
        <a:buFont typeface="Arial" pitchFamily="34" charset="0"/>
        <a:buChar char=" 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047088" indent="-171002" algn="l" defTabSz="683896" rtl="0" eaLnBrk="1" latinLnBrk="0" hangingPunct="1">
        <a:lnSpc>
          <a:spcPct val="85000"/>
        </a:lnSpc>
        <a:spcBef>
          <a:spcPts val="450"/>
        </a:spcBef>
        <a:buFont typeface="Arial" pitchFamily="34" charset="0"/>
        <a:buChar char=" 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196640" indent="-171002" algn="l" defTabSz="683896" rtl="0" eaLnBrk="1" latinLnBrk="0" hangingPunct="1">
        <a:lnSpc>
          <a:spcPct val="85000"/>
        </a:lnSpc>
        <a:spcBef>
          <a:spcPts val="450"/>
        </a:spcBef>
        <a:buFont typeface="Arial" pitchFamily="34" charset="0"/>
        <a:buChar char=" 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1346303" indent="-171002" algn="l" defTabSz="683896" rtl="0" eaLnBrk="1" latinLnBrk="0" hangingPunct="1">
        <a:lnSpc>
          <a:spcPct val="85000"/>
        </a:lnSpc>
        <a:spcBef>
          <a:spcPts val="450"/>
        </a:spcBef>
        <a:buFont typeface="Arial" pitchFamily="34" charset="0"/>
        <a:buChar char=" 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389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1894" algn="l" defTabSz="68389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3896" algn="l" defTabSz="68389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5844" algn="l" defTabSz="68389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67792" algn="l" defTabSz="68389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09795" algn="l" defTabSz="68389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1687" algn="l" defTabSz="68389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393580" algn="l" defTabSz="68389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35474" algn="l" defTabSz="68389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3018" y="205740"/>
            <a:ext cx="8079581" cy="1058092"/>
          </a:xfrm>
          <a:prstGeom prst="rect">
            <a:avLst/>
          </a:prstGeom>
        </p:spPr>
        <p:txBody>
          <a:bodyPr vert="horz" lIns="68432" tIns="34289" rIns="68432" bIns="34289" rtlCol="0" anchor="ctr">
            <a:normAutofit/>
          </a:bodyPr>
          <a:lstStyle/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7492" y="1370521"/>
            <a:ext cx="8065294" cy="2962880"/>
          </a:xfrm>
          <a:prstGeom prst="rect">
            <a:avLst/>
          </a:prstGeom>
        </p:spPr>
        <p:txBody>
          <a:bodyPr vert="horz" lIns="68432" tIns="34289" rIns="68432" bIns="34289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66762" y="4624464"/>
            <a:ext cx="663489" cy="417059"/>
          </a:xfrm>
          <a:prstGeom prst="rect">
            <a:avLst/>
          </a:prstGeom>
        </p:spPr>
        <p:txBody>
          <a:bodyPr lIns="68432" tIns="34289" rIns="68432" bIns="34289"/>
          <a:lstStyle>
            <a:lvl1pPr>
              <a:defRPr sz="600">
                <a:solidFill>
                  <a:schemeClr val="bg1">
                    <a:lumMod val="50000"/>
                    <a:alpha val="25000"/>
                  </a:schemeClr>
                </a:solidFill>
              </a:defRPr>
            </a:lvl1pPr>
          </a:lstStyle>
          <a:p>
            <a:pPr defTabSz="342011"/>
            <a:fld id="{4FAB73BC-B049-4115-A692-8D63A059BFB8}" type="slidenum">
              <a:rPr lang="en-US" kern="1200" smtClean="0">
                <a:solidFill>
                  <a:prstClr val="white">
                    <a:lumMod val="50000"/>
                    <a:alpha val="25000"/>
                  </a:prstClr>
                </a:solidFill>
                <a:latin typeface="Calibri Light" panose="020F0302020204030204"/>
                <a:ea typeface="+mn-ea"/>
                <a:cs typeface="+mn-cs"/>
              </a:rPr>
              <a:pPr defTabSz="342011"/>
              <a:t>‹#›</a:t>
            </a:fld>
            <a:endParaRPr lang="en-US" kern="1200" dirty="0">
              <a:solidFill>
                <a:prstClr val="white">
                  <a:lumMod val="50000"/>
                  <a:alpha val="25000"/>
                </a:prstClr>
              </a:solidFill>
              <a:latin typeface="Calibri Light" panose="020F0302020204030204"/>
              <a:ea typeface="+mn-ea"/>
              <a:cs typeface="+mn-cs"/>
            </a:endParaRPr>
          </a:p>
        </p:txBody>
      </p:sp>
      <p:pic>
        <p:nvPicPr>
          <p:cNvPr id="10" name="Imagen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3379" y="4448023"/>
            <a:ext cx="634082" cy="634082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</p:sldLayoutIdLst>
  <p:hf hdr="0" dt="0"/>
  <p:txStyles>
    <p:titleStyle>
      <a:lvl1pPr algn="l" defTabSz="684117" rtl="0" eaLnBrk="1" latinLnBrk="0" hangingPunct="1">
        <a:lnSpc>
          <a:spcPct val="85000"/>
        </a:lnSpc>
        <a:spcBef>
          <a:spcPct val="0"/>
        </a:spcBef>
        <a:buNone/>
        <a:defRPr sz="4100" kern="1200" spc="-9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68432" indent="-68432" algn="l" defTabSz="684117" rtl="0" eaLnBrk="1" latinLnBrk="0" hangingPunct="1">
        <a:lnSpc>
          <a:spcPct val="85000"/>
        </a:lnSpc>
        <a:spcBef>
          <a:spcPts val="975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260009" indent="-256580" algn="l" defTabSz="684117" rtl="0" eaLnBrk="1" latinLnBrk="0" hangingPunct="1">
        <a:lnSpc>
          <a:spcPct val="85000"/>
        </a:lnSpc>
        <a:spcBef>
          <a:spcPts val="45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410490" indent="-410490" algn="l" defTabSz="684117" rtl="0" eaLnBrk="1" latinLnBrk="0" hangingPunct="1">
        <a:lnSpc>
          <a:spcPct val="85000"/>
        </a:lnSpc>
        <a:spcBef>
          <a:spcPts val="450"/>
        </a:spcBef>
        <a:buFont typeface="Arial" pitchFamily="34" charset="0"/>
        <a:buChar char=" "/>
        <a:defRPr sz="15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615734" indent="-615734" algn="l" defTabSz="684117" rtl="0" eaLnBrk="1" latinLnBrk="0" hangingPunct="1">
        <a:lnSpc>
          <a:spcPct val="85000"/>
        </a:lnSpc>
        <a:spcBef>
          <a:spcPts val="450"/>
        </a:spcBef>
        <a:buFont typeface="Arial" pitchFamily="34" charset="0"/>
        <a:buChar char=" 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820883" indent="-820883" algn="l" defTabSz="684117" rtl="0" eaLnBrk="1" latinLnBrk="0" hangingPunct="1">
        <a:lnSpc>
          <a:spcPct val="85000"/>
        </a:lnSpc>
        <a:spcBef>
          <a:spcPts val="450"/>
        </a:spcBef>
        <a:buFont typeface="Arial" pitchFamily="34" charset="0"/>
        <a:buChar char=" 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897773" indent="-171054" algn="l" defTabSz="684117" rtl="0" eaLnBrk="1" latinLnBrk="0" hangingPunct="1">
        <a:lnSpc>
          <a:spcPct val="85000"/>
        </a:lnSpc>
        <a:spcBef>
          <a:spcPts val="450"/>
        </a:spcBef>
        <a:buFont typeface="Arial" pitchFamily="34" charset="0"/>
        <a:buChar char=" 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047426" indent="-171054" algn="l" defTabSz="684117" rtl="0" eaLnBrk="1" latinLnBrk="0" hangingPunct="1">
        <a:lnSpc>
          <a:spcPct val="85000"/>
        </a:lnSpc>
        <a:spcBef>
          <a:spcPts val="450"/>
        </a:spcBef>
        <a:buFont typeface="Arial" pitchFamily="34" charset="0"/>
        <a:buChar char=" 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197030" indent="-171054" algn="l" defTabSz="684117" rtl="0" eaLnBrk="1" latinLnBrk="0" hangingPunct="1">
        <a:lnSpc>
          <a:spcPct val="85000"/>
        </a:lnSpc>
        <a:spcBef>
          <a:spcPts val="450"/>
        </a:spcBef>
        <a:buFont typeface="Arial" pitchFamily="34" charset="0"/>
        <a:buChar char=" 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1346732" indent="-171054" algn="l" defTabSz="684117" rtl="0" eaLnBrk="1" latinLnBrk="0" hangingPunct="1">
        <a:lnSpc>
          <a:spcPct val="85000"/>
        </a:lnSpc>
        <a:spcBef>
          <a:spcPts val="450"/>
        </a:spcBef>
        <a:buFont typeface="Arial" pitchFamily="34" charset="0"/>
        <a:buChar char=" 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411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011" algn="l" defTabSz="68411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4117" algn="l" defTabSz="68411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6176" algn="l" defTabSz="68411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68234" algn="l" defTabSz="68411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0341" algn="l" defTabSz="68411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2350" algn="l" defTabSz="68411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394360" algn="l" defTabSz="68411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36371" algn="l" defTabSz="68411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3004" y="205740"/>
            <a:ext cx="8079581" cy="1058092"/>
          </a:xfrm>
          <a:prstGeom prst="rect">
            <a:avLst/>
          </a:prstGeom>
        </p:spPr>
        <p:txBody>
          <a:bodyPr vert="horz" lIns="68453" tIns="34289" rIns="68453" bIns="34289" rtlCol="0" anchor="ctr">
            <a:normAutofit/>
          </a:bodyPr>
          <a:lstStyle/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7492" y="1370521"/>
            <a:ext cx="8065294" cy="2962880"/>
          </a:xfrm>
          <a:prstGeom prst="rect">
            <a:avLst/>
          </a:prstGeom>
        </p:spPr>
        <p:txBody>
          <a:bodyPr vert="horz" lIns="68453" tIns="34289" rIns="68453" bIns="34289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66762" y="4624450"/>
            <a:ext cx="663489" cy="417059"/>
          </a:xfrm>
          <a:prstGeom prst="rect">
            <a:avLst/>
          </a:prstGeom>
        </p:spPr>
        <p:txBody>
          <a:bodyPr lIns="68453" tIns="34289" rIns="68453" bIns="34289"/>
          <a:lstStyle>
            <a:lvl1pPr>
              <a:defRPr sz="600">
                <a:solidFill>
                  <a:schemeClr val="bg1">
                    <a:lumMod val="50000"/>
                    <a:alpha val="25000"/>
                  </a:schemeClr>
                </a:solidFill>
              </a:defRPr>
            </a:lvl1pPr>
          </a:lstStyle>
          <a:p>
            <a:pPr defTabSz="342137"/>
            <a:fld id="{4FAB73BC-B049-4115-A692-8D63A059BFB8}" type="slidenum">
              <a:rPr lang="en-US" kern="1200" smtClean="0">
                <a:solidFill>
                  <a:prstClr val="white">
                    <a:lumMod val="50000"/>
                    <a:alpha val="25000"/>
                  </a:prstClr>
                </a:solidFill>
                <a:latin typeface="Calibri Light" panose="020F0302020204030204"/>
                <a:ea typeface="+mn-ea"/>
                <a:cs typeface="+mn-cs"/>
              </a:rPr>
              <a:pPr defTabSz="342137"/>
              <a:t>‹#›</a:t>
            </a:fld>
            <a:endParaRPr lang="en-US" kern="1200" dirty="0">
              <a:solidFill>
                <a:prstClr val="white">
                  <a:lumMod val="50000"/>
                  <a:alpha val="25000"/>
                </a:prstClr>
              </a:solidFill>
              <a:latin typeface="Calibri Light" panose="020F0302020204030204"/>
              <a:ea typeface="+mn-ea"/>
              <a:cs typeface="+mn-cs"/>
            </a:endParaRPr>
          </a:p>
        </p:txBody>
      </p:sp>
      <p:pic>
        <p:nvPicPr>
          <p:cNvPr id="10" name="Imagen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3379" y="4448023"/>
            <a:ext cx="634082" cy="634082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</p:sldLayoutIdLst>
  <p:hf hdr="0" dt="0"/>
  <p:txStyles>
    <p:titleStyle>
      <a:lvl1pPr algn="l" defTabSz="684355" rtl="0" eaLnBrk="1" latinLnBrk="0" hangingPunct="1">
        <a:lnSpc>
          <a:spcPct val="85000"/>
        </a:lnSpc>
        <a:spcBef>
          <a:spcPct val="0"/>
        </a:spcBef>
        <a:buNone/>
        <a:defRPr sz="4100" kern="1200" spc="-9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68453" indent="-68453" algn="l" defTabSz="684355" rtl="0" eaLnBrk="1" latinLnBrk="0" hangingPunct="1">
        <a:lnSpc>
          <a:spcPct val="85000"/>
        </a:lnSpc>
        <a:spcBef>
          <a:spcPts val="975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260093" indent="-256664" algn="l" defTabSz="684355" rtl="0" eaLnBrk="1" latinLnBrk="0" hangingPunct="1">
        <a:lnSpc>
          <a:spcPct val="85000"/>
        </a:lnSpc>
        <a:spcBef>
          <a:spcPts val="45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410630" indent="-410630" algn="l" defTabSz="684355" rtl="0" eaLnBrk="1" latinLnBrk="0" hangingPunct="1">
        <a:lnSpc>
          <a:spcPct val="85000"/>
        </a:lnSpc>
        <a:spcBef>
          <a:spcPts val="450"/>
        </a:spcBef>
        <a:buFont typeface="Arial" pitchFamily="34" charset="0"/>
        <a:buChar char=" "/>
        <a:defRPr sz="15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615944" indent="-615944" algn="l" defTabSz="684355" rtl="0" eaLnBrk="1" latinLnBrk="0" hangingPunct="1">
        <a:lnSpc>
          <a:spcPct val="85000"/>
        </a:lnSpc>
        <a:spcBef>
          <a:spcPts val="450"/>
        </a:spcBef>
        <a:buFont typeface="Arial" pitchFamily="34" charset="0"/>
        <a:buChar char=" 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821177" indent="-821177" algn="l" defTabSz="684355" rtl="0" eaLnBrk="1" latinLnBrk="0" hangingPunct="1">
        <a:lnSpc>
          <a:spcPct val="85000"/>
        </a:lnSpc>
        <a:spcBef>
          <a:spcPts val="450"/>
        </a:spcBef>
        <a:buFont typeface="Arial" pitchFamily="34" charset="0"/>
        <a:buChar char=" 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898088" indent="-171110" algn="l" defTabSz="684355" rtl="0" eaLnBrk="1" latinLnBrk="0" hangingPunct="1">
        <a:lnSpc>
          <a:spcPct val="85000"/>
        </a:lnSpc>
        <a:spcBef>
          <a:spcPts val="450"/>
        </a:spcBef>
        <a:buFont typeface="Arial" pitchFamily="34" charset="0"/>
        <a:buChar char=" 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047790" indent="-171110" algn="l" defTabSz="684355" rtl="0" eaLnBrk="1" latinLnBrk="0" hangingPunct="1">
        <a:lnSpc>
          <a:spcPct val="85000"/>
        </a:lnSpc>
        <a:spcBef>
          <a:spcPts val="450"/>
        </a:spcBef>
        <a:buFont typeface="Arial" pitchFamily="34" charset="0"/>
        <a:buChar char=" 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197450" indent="-171110" algn="l" defTabSz="684355" rtl="0" eaLnBrk="1" latinLnBrk="0" hangingPunct="1">
        <a:lnSpc>
          <a:spcPct val="85000"/>
        </a:lnSpc>
        <a:spcBef>
          <a:spcPts val="450"/>
        </a:spcBef>
        <a:buFont typeface="Arial" pitchFamily="34" charset="0"/>
        <a:buChar char=" 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1347194" indent="-171110" algn="l" defTabSz="684355" rtl="0" eaLnBrk="1" latinLnBrk="0" hangingPunct="1">
        <a:lnSpc>
          <a:spcPct val="85000"/>
        </a:lnSpc>
        <a:spcBef>
          <a:spcPts val="450"/>
        </a:spcBef>
        <a:buFont typeface="Arial" pitchFamily="34" charset="0"/>
        <a:buChar char=" 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435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137" algn="l" defTabSz="68435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4355" algn="l" defTabSz="68435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6533" algn="l" defTabSz="68435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68710" algn="l" defTabSz="68435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0929" algn="l" defTabSz="68435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3064" algn="l" defTabSz="68435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395200" algn="l" defTabSz="68435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37337" algn="l" defTabSz="68435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2989" y="205740"/>
            <a:ext cx="8079581" cy="1058092"/>
          </a:xfrm>
          <a:prstGeom prst="rect">
            <a:avLst/>
          </a:prstGeom>
        </p:spPr>
        <p:txBody>
          <a:bodyPr vert="horz" lIns="68475" tIns="34289" rIns="68475" bIns="34289" rtlCol="0" anchor="ctr">
            <a:normAutofit/>
          </a:bodyPr>
          <a:lstStyle/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7492" y="1370521"/>
            <a:ext cx="8065294" cy="2962880"/>
          </a:xfrm>
          <a:prstGeom prst="rect">
            <a:avLst/>
          </a:prstGeom>
        </p:spPr>
        <p:txBody>
          <a:bodyPr vert="horz" lIns="68475" tIns="34289" rIns="68475" bIns="34289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66762" y="4624435"/>
            <a:ext cx="663489" cy="417059"/>
          </a:xfrm>
          <a:prstGeom prst="rect">
            <a:avLst/>
          </a:prstGeom>
        </p:spPr>
        <p:txBody>
          <a:bodyPr lIns="68475" tIns="34289" rIns="68475" bIns="34289"/>
          <a:lstStyle>
            <a:lvl1pPr>
              <a:defRPr sz="600">
                <a:solidFill>
                  <a:schemeClr val="bg1">
                    <a:lumMod val="50000"/>
                    <a:alpha val="25000"/>
                  </a:schemeClr>
                </a:solidFill>
              </a:defRPr>
            </a:lvl1pPr>
          </a:lstStyle>
          <a:p>
            <a:pPr defTabSz="342272"/>
            <a:fld id="{4FAB73BC-B049-4115-A692-8D63A059BFB8}" type="slidenum">
              <a:rPr lang="en-US" kern="1200" smtClean="0">
                <a:solidFill>
                  <a:prstClr val="white">
                    <a:lumMod val="50000"/>
                    <a:alpha val="25000"/>
                  </a:prstClr>
                </a:solidFill>
                <a:latin typeface="Calibri Light" panose="020F0302020204030204"/>
                <a:ea typeface="+mn-ea"/>
                <a:cs typeface="+mn-cs"/>
              </a:rPr>
              <a:pPr defTabSz="342272"/>
              <a:t>‹#›</a:t>
            </a:fld>
            <a:endParaRPr lang="en-US" kern="1200" dirty="0">
              <a:solidFill>
                <a:prstClr val="white">
                  <a:lumMod val="50000"/>
                  <a:alpha val="25000"/>
                </a:prstClr>
              </a:solidFill>
              <a:latin typeface="Calibri Light" panose="020F0302020204030204"/>
              <a:ea typeface="+mn-ea"/>
              <a:cs typeface="+mn-cs"/>
            </a:endParaRPr>
          </a:p>
        </p:txBody>
      </p:sp>
      <p:pic>
        <p:nvPicPr>
          <p:cNvPr id="10" name="Imagen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3379" y="4448023"/>
            <a:ext cx="634082" cy="634082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</p:sldLayoutIdLst>
  <p:hf hdr="0" dt="0"/>
  <p:txStyles>
    <p:titleStyle>
      <a:lvl1pPr algn="l" defTabSz="684610" rtl="0" eaLnBrk="1" latinLnBrk="0" hangingPunct="1">
        <a:lnSpc>
          <a:spcPct val="85000"/>
        </a:lnSpc>
        <a:spcBef>
          <a:spcPct val="0"/>
        </a:spcBef>
        <a:buNone/>
        <a:defRPr sz="4100" kern="1200" spc="-9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68475" indent="-68475" algn="l" defTabSz="684610" rtl="0" eaLnBrk="1" latinLnBrk="0" hangingPunct="1">
        <a:lnSpc>
          <a:spcPct val="85000"/>
        </a:lnSpc>
        <a:spcBef>
          <a:spcPts val="975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260183" indent="-256754" algn="l" defTabSz="684610" rtl="0" eaLnBrk="1" latinLnBrk="0" hangingPunct="1">
        <a:lnSpc>
          <a:spcPct val="85000"/>
        </a:lnSpc>
        <a:spcBef>
          <a:spcPts val="45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410780" indent="-410780" algn="l" defTabSz="684610" rtl="0" eaLnBrk="1" latinLnBrk="0" hangingPunct="1">
        <a:lnSpc>
          <a:spcPct val="85000"/>
        </a:lnSpc>
        <a:spcBef>
          <a:spcPts val="450"/>
        </a:spcBef>
        <a:buFont typeface="Arial" pitchFamily="34" charset="0"/>
        <a:buChar char=" "/>
        <a:defRPr sz="15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616169" indent="-616169" algn="l" defTabSz="684610" rtl="0" eaLnBrk="1" latinLnBrk="0" hangingPunct="1">
        <a:lnSpc>
          <a:spcPct val="85000"/>
        </a:lnSpc>
        <a:spcBef>
          <a:spcPts val="450"/>
        </a:spcBef>
        <a:buFont typeface="Arial" pitchFamily="34" charset="0"/>
        <a:buChar char=" 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821492" indent="-821492" algn="l" defTabSz="684610" rtl="0" eaLnBrk="1" latinLnBrk="0" hangingPunct="1">
        <a:lnSpc>
          <a:spcPct val="85000"/>
        </a:lnSpc>
        <a:spcBef>
          <a:spcPts val="450"/>
        </a:spcBef>
        <a:buFont typeface="Arial" pitchFamily="34" charset="0"/>
        <a:buChar char=" 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898426" indent="-171170" algn="l" defTabSz="684610" rtl="0" eaLnBrk="1" latinLnBrk="0" hangingPunct="1">
        <a:lnSpc>
          <a:spcPct val="85000"/>
        </a:lnSpc>
        <a:spcBef>
          <a:spcPts val="450"/>
        </a:spcBef>
        <a:buFont typeface="Arial" pitchFamily="34" charset="0"/>
        <a:buChar char=" 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048180" indent="-171170" algn="l" defTabSz="684610" rtl="0" eaLnBrk="1" latinLnBrk="0" hangingPunct="1">
        <a:lnSpc>
          <a:spcPct val="85000"/>
        </a:lnSpc>
        <a:spcBef>
          <a:spcPts val="450"/>
        </a:spcBef>
        <a:buFont typeface="Arial" pitchFamily="34" charset="0"/>
        <a:buChar char=" 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197900" indent="-171170" algn="l" defTabSz="684610" rtl="0" eaLnBrk="1" latinLnBrk="0" hangingPunct="1">
        <a:lnSpc>
          <a:spcPct val="85000"/>
        </a:lnSpc>
        <a:spcBef>
          <a:spcPts val="450"/>
        </a:spcBef>
        <a:buFont typeface="Arial" pitchFamily="34" charset="0"/>
        <a:buChar char=" 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1347689" indent="-171170" algn="l" defTabSz="684610" rtl="0" eaLnBrk="1" latinLnBrk="0" hangingPunct="1">
        <a:lnSpc>
          <a:spcPct val="85000"/>
        </a:lnSpc>
        <a:spcBef>
          <a:spcPts val="450"/>
        </a:spcBef>
        <a:buFont typeface="Arial" pitchFamily="34" charset="0"/>
        <a:buChar char=" 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461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272" algn="l" defTabSz="68461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4610" algn="l" defTabSz="68461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6915" algn="l" defTabSz="68461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69220" algn="l" defTabSz="68461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1559" algn="l" defTabSz="68461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3829" algn="l" defTabSz="68461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396100" algn="l" defTabSz="68461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38372" algn="l" defTabSz="68461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2973" y="205740"/>
            <a:ext cx="8079581" cy="1058092"/>
          </a:xfrm>
          <a:prstGeom prst="rect">
            <a:avLst/>
          </a:prstGeom>
        </p:spPr>
        <p:txBody>
          <a:bodyPr vert="horz" lIns="68499" tIns="34289" rIns="68499" bIns="34289" rtlCol="0" anchor="ctr">
            <a:normAutofit/>
          </a:bodyPr>
          <a:lstStyle/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7492" y="1370521"/>
            <a:ext cx="8065294" cy="2962880"/>
          </a:xfrm>
          <a:prstGeom prst="rect">
            <a:avLst/>
          </a:prstGeom>
        </p:spPr>
        <p:txBody>
          <a:bodyPr vert="horz" lIns="68499" tIns="34289" rIns="68499" bIns="34289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66762" y="4624419"/>
            <a:ext cx="663489" cy="417059"/>
          </a:xfrm>
          <a:prstGeom prst="rect">
            <a:avLst/>
          </a:prstGeom>
        </p:spPr>
        <p:txBody>
          <a:bodyPr lIns="68499" tIns="34289" rIns="68499" bIns="34289"/>
          <a:lstStyle>
            <a:lvl1pPr>
              <a:defRPr sz="600">
                <a:solidFill>
                  <a:schemeClr val="bg1">
                    <a:lumMod val="50000"/>
                    <a:alpha val="25000"/>
                  </a:schemeClr>
                </a:solidFill>
              </a:defRPr>
            </a:lvl1pPr>
          </a:lstStyle>
          <a:p>
            <a:pPr defTabSz="342416"/>
            <a:fld id="{4FAB73BC-B049-4115-A692-8D63A059BFB8}" type="slidenum">
              <a:rPr lang="en-US" kern="1200" smtClean="0">
                <a:solidFill>
                  <a:prstClr val="white">
                    <a:lumMod val="50000"/>
                    <a:alpha val="25000"/>
                  </a:prstClr>
                </a:solidFill>
                <a:latin typeface="Calibri Light" panose="020F0302020204030204"/>
                <a:ea typeface="+mn-ea"/>
                <a:cs typeface="+mn-cs"/>
              </a:rPr>
              <a:pPr defTabSz="342416"/>
              <a:t>‹#›</a:t>
            </a:fld>
            <a:endParaRPr lang="en-US" kern="1200" dirty="0">
              <a:solidFill>
                <a:prstClr val="white">
                  <a:lumMod val="50000"/>
                  <a:alpha val="25000"/>
                </a:prstClr>
              </a:solidFill>
              <a:latin typeface="Calibri Light" panose="020F0302020204030204"/>
              <a:ea typeface="+mn-ea"/>
              <a:cs typeface="+mn-cs"/>
            </a:endParaRPr>
          </a:p>
        </p:txBody>
      </p:sp>
      <p:pic>
        <p:nvPicPr>
          <p:cNvPr id="10" name="Imagen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3379" y="4448023"/>
            <a:ext cx="634082" cy="634082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</p:sldLayoutIdLst>
  <p:hf hdr="0" dt="0"/>
  <p:txStyles>
    <p:titleStyle>
      <a:lvl1pPr algn="l" defTabSz="684882" rtl="0" eaLnBrk="1" latinLnBrk="0" hangingPunct="1">
        <a:lnSpc>
          <a:spcPct val="85000"/>
        </a:lnSpc>
        <a:spcBef>
          <a:spcPct val="0"/>
        </a:spcBef>
        <a:buNone/>
        <a:defRPr sz="4100" kern="1200" spc="-9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68499" indent="-68499" algn="l" defTabSz="684882" rtl="0" eaLnBrk="1" latinLnBrk="0" hangingPunct="1">
        <a:lnSpc>
          <a:spcPct val="85000"/>
        </a:lnSpc>
        <a:spcBef>
          <a:spcPts val="975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260279" indent="-256850" algn="l" defTabSz="684882" rtl="0" eaLnBrk="1" latinLnBrk="0" hangingPunct="1">
        <a:lnSpc>
          <a:spcPct val="85000"/>
        </a:lnSpc>
        <a:spcBef>
          <a:spcPts val="45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410940" indent="-410940" algn="l" defTabSz="684882" rtl="0" eaLnBrk="1" latinLnBrk="0" hangingPunct="1">
        <a:lnSpc>
          <a:spcPct val="85000"/>
        </a:lnSpc>
        <a:spcBef>
          <a:spcPts val="450"/>
        </a:spcBef>
        <a:buFont typeface="Arial" pitchFamily="34" charset="0"/>
        <a:buChar char=" "/>
        <a:defRPr sz="15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616409" indent="-616409" algn="l" defTabSz="684882" rtl="0" eaLnBrk="1" latinLnBrk="0" hangingPunct="1">
        <a:lnSpc>
          <a:spcPct val="85000"/>
        </a:lnSpc>
        <a:spcBef>
          <a:spcPts val="450"/>
        </a:spcBef>
        <a:buFont typeface="Arial" pitchFamily="34" charset="0"/>
        <a:buChar char=" 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821828" indent="-821828" algn="l" defTabSz="684882" rtl="0" eaLnBrk="1" latinLnBrk="0" hangingPunct="1">
        <a:lnSpc>
          <a:spcPct val="85000"/>
        </a:lnSpc>
        <a:spcBef>
          <a:spcPts val="450"/>
        </a:spcBef>
        <a:buFont typeface="Arial" pitchFamily="34" charset="0"/>
        <a:buChar char=" 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898786" indent="-171234" algn="l" defTabSz="684882" rtl="0" eaLnBrk="1" latinLnBrk="0" hangingPunct="1">
        <a:lnSpc>
          <a:spcPct val="85000"/>
        </a:lnSpc>
        <a:spcBef>
          <a:spcPts val="450"/>
        </a:spcBef>
        <a:buFont typeface="Arial" pitchFamily="34" charset="0"/>
        <a:buChar char=" 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048596" indent="-171234" algn="l" defTabSz="684882" rtl="0" eaLnBrk="1" latinLnBrk="0" hangingPunct="1">
        <a:lnSpc>
          <a:spcPct val="85000"/>
        </a:lnSpc>
        <a:spcBef>
          <a:spcPts val="450"/>
        </a:spcBef>
        <a:buFont typeface="Arial" pitchFamily="34" charset="0"/>
        <a:buChar char=" 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198380" indent="-171234" algn="l" defTabSz="684882" rtl="0" eaLnBrk="1" latinLnBrk="0" hangingPunct="1">
        <a:lnSpc>
          <a:spcPct val="85000"/>
        </a:lnSpc>
        <a:spcBef>
          <a:spcPts val="450"/>
        </a:spcBef>
        <a:buFont typeface="Arial" pitchFamily="34" charset="0"/>
        <a:buChar char=" 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1348217" indent="-171234" algn="l" defTabSz="684882" rtl="0" eaLnBrk="1" latinLnBrk="0" hangingPunct="1">
        <a:lnSpc>
          <a:spcPct val="85000"/>
        </a:lnSpc>
        <a:spcBef>
          <a:spcPts val="450"/>
        </a:spcBef>
        <a:buFont typeface="Arial" pitchFamily="34" charset="0"/>
        <a:buChar char=" 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488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416" algn="l" defTabSz="68488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4882" algn="l" defTabSz="68488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7323" algn="l" defTabSz="68488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69764" algn="l" defTabSz="68488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2231" algn="l" defTabSz="68488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4645" algn="l" defTabSz="68488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397060" algn="l" defTabSz="68488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39476" algn="l" defTabSz="68488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3109" y="205740"/>
            <a:ext cx="8079581" cy="1058092"/>
          </a:xfrm>
          <a:prstGeom prst="rect">
            <a:avLst/>
          </a:prstGeom>
        </p:spPr>
        <p:txBody>
          <a:bodyPr vert="horz" lIns="68295" tIns="34289" rIns="68295" bIns="34289" rtlCol="0" anchor="ctr">
            <a:normAutofit/>
          </a:bodyPr>
          <a:lstStyle/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7492" y="1370521"/>
            <a:ext cx="8065294" cy="2962880"/>
          </a:xfrm>
          <a:prstGeom prst="rect">
            <a:avLst/>
          </a:prstGeom>
        </p:spPr>
        <p:txBody>
          <a:bodyPr vert="horz" lIns="68295" tIns="34289" rIns="68295" bIns="34289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66762" y="4624555"/>
            <a:ext cx="663489" cy="417059"/>
          </a:xfrm>
          <a:prstGeom prst="rect">
            <a:avLst/>
          </a:prstGeom>
        </p:spPr>
        <p:txBody>
          <a:bodyPr lIns="68295" tIns="34289" rIns="68295" bIns="34289"/>
          <a:lstStyle>
            <a:lvl1pPr>
              <a:defRPr sz="600">
                <a:solidFill>
                  <a:schemeClr val="bg1">
                    <a:lumMod val="50000"/>
                    <a:alpha val="25000"/>
                  </a:schemeClr>
                </a:solidFill>
              </a:defRPr>
            </a:lvl1pPr>
          </a:lstStyle>
          <a:p>
            <a:pPr defTabSz="341192"/>
            <a:fld id="{4FAB73BC-B049-4115-A692-8D63A059BFB8}" type="slidenum">
              <a:rPr lang="en-US" kern="1200" smtClean="0">
                <a:solidFill>
                  <a:prstClr val="white">
                    <a:lumMod val="50000"/>
                    <a:alpha val="25000"/>
                  </a:prstClr>
                </a:solidFill>
                <a:latin typeface="Calibri Light" panose="020F0302020204030204"/>
                <a:ea typeface="+mn-ea"/>
                <a:cs typeface="+mn-cs"/>
              </a:rPr>
              <a:pPr defTabSz="341192"/>
              <a:t>‹#›</a:t>
            </a:fld>
            <a:endParaRPr lang="en-US" kern="1200" dirty="0">
              <a:solidFill>
                <a:prstClr val="white">
                  <a:lumMod val="50000"/>
                  <a:alpha val="25000"/>
                </a:prstClr>
              </a:solidFill>
              <a:latin typeface="Calibri Light" panose="020F0302020204030204"/>
              <a:ea typeface="+mn-ea"/>
              <a:cs typeface="+mn-cs"/>
            </a:endParaRPr>
          </a:p>
        </p:txBody>
      </p:sp>
      <p:pic>
        <p:nvPicPr>
          <p:cNvPr id="10" name="Imagen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3379" y="4448023"/>
            <a:ext cx="634082" cy="634082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</p:sldLayoutIdLst>
  <p:hf hdr="0" dt="0"/>
  <p:txStyles>
    <p:titleStyle>
      <a:lvl1pPr algn="l" defTabSz="682570" rtl="0" eaLnBrk="1" latinLnBrk="0" hangingPunct="1">
        <a:lnSpc>
          <a:spcPct val="85000"/>
        </a:lnSpc>
        <a:spcBef>
          <a:spcPct val="0"/>
        </a:spcBef>
        <a:buNone/>
        <a:defRPr sz="4100" kern="1200" spc="-9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68295" indent="-68295" algn="l" defTabSz="682570" rtl="0" eaLnBrk="1" latinLnBrk="0" hangingPunct="1">
        <a:lnSpc>
          <a:spcPct val="85000"/>
        </a:lnSpc>
        <a:spcBef>
          <a:spcPts val="975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259463" indent="-256034" algn="l" defTabSz="682570" rtl="0" eaLnBrk="1" latinLnBrk="0" hangingPunct="1">
        <a:lnSpc>
          <a:spcPct val="85000"/>
        </a:lnSpc>
        <a:spcBef>
          <a:spcPts val="45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409580" indent="-409580" algn="l" defTabSz="682570" rtl="0" eaLnBrk="1" latinLnBrk="0" hangingPunct="1">
        <a:lnSpc>
          <a:spcPct val="85000"/>
        </a:lnSpc>
        <a:spcBef>
          <a:spcPts val="450"/>
        </a:spcBef>
        <a:buFont typeface="Arial" pitchFamily="34" charset="0"/>
        <a:buChar char=" "/>
        <a:defRPr sz="15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614369" indent="-614369" algn="l" defTabSz="682570" rtl="0" eaLnBrk="1" latinLnBrk="0" hangingPunct="1">
        <a:lnSpc>
          <a:spcPct val="85000"/>
        </a:lnSpc>
        <a:spcBef>
          <a:spcPts val="450"/>
        </a:spcBef>
        <a:buFont typeface="Arial" pitchFamily="34" charset="0"/>
        <a:buChar char=" 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818972" indent="-818972" algn="l" defTabSz="682570" rtl="0" eaLnBrk="1" latinLnBrk="0" hangingPunct="1">
        <a:lnSpc>
          <a:spcPct val="85000"/>
        </a:lnSpc>
        <a:spcBef>
          <a:spcPts val="450"/>
        </a:spcBef>
        <a:buFont typeface="Arial" pitchFamily="34" charset="0"/>
        <a:buChar char=" 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895726" indent="-170690" algn="l" defTabSz="682570" rtl="0" eaLnBrk="1" latinLnBrk="0" hangingPunct="1">
        <a:lnSpc>
          <a:spcPct val="85000"/>
        </a:lnSpc>
        <a:spcBef>
          <a:spcPts val="450"/>
        </a:spcBef>
        <a:buFont typeface="Arial" pitchFamily="34" charset="0"/>
        <a:buChar char=" 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045060" indent="-170690" algn="l" defTabSz="682570" rtl="0" eaLnBrk="1" latinLnBrk="0" hangingPunct="1">
        <a:lnSpc>
          <a:spcPct val="85000"/>
        </a:lnSpc>
        <a:spcBef>
          <a:spcPts val="450"/>
        </a:spcBef>
        <a:buFont typeface="Arial" pitchFamily="34" charset="0"/>
        <a:buChar char=" 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194300" indent="-170690" algn="l" defTabSz="682570" rtl="0" eaLnBrk="1" latinLnBrk="0" hangingPunct="1">
        <a:lnSpc>
          <a:spcPct val="85000"/>
        </a:lnSpc>
        <a:spcBef>
          <a:spcPts val="450"/>
        </a:spcBef>
        <a:buFont typeface="Arial" pitchFamily="34" charset="0"/>
        <a:buChar char=" 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1343729" indent="-170690" algn="l" defTabSz="682570" rtl="0" eaLnBrk="1" latinLnBrk="0" hangingPunct="1">
        <a:lnSpc>
          <a:spcPct val="85000"/>
        </a:lnSpc>
        <a:spcBef>
          <a:spcPts val="450"/>
        </a:spcBef>
        <a:buFont typeface="Arial" pitchFamily="34" charset="0"/>
        <a:buChar char=" 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257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1192" algn="l" defTabSz="68257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2570" algn="l" defTabSz="68257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3856" algn="l" defTabSz="68257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65140" algn="l" defTabSz="68257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06519" algn="l" defTabSz="68257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47709" algn="l" defTabSz="68257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388900" algn="l" defTabSz="68257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30163" algn="l" defTabSz="68257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2956" y="205740"/>
            <a:ext cx="8079581" cy="1058092"/>
          </a:xfrm>
          <a:prstGeom prst="rect">
            <a:avLst/>
          </a:prstGeom>
        </p:spPr>
        <p:txBody>
          <a:bodyPr vert="horz" lIns="68525" tIns="34289" rIns="68525" bIns="34289" rtlCol="0" anchor="ctr">
            <a:normAutofit/>
          </a:bodyPr>
          <a:lstStyle/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7492" y="1370521"/>
            <a:ext cx="8065294" cy="2962880"/>
          </a:xfrm>
          <a:prstGeom prst="rect">
            <a:avLst/>
          </a:prstGeom>
        </p:spPr>
        <p:txBody>
          <a:bodyPr vert="horz" lIns="68525" tIns="34289" rIns="68525" bIns="34289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66762" y="4624402"/>
            <a:ext cx="663489" cy="417059"/>
          </a:xfrm>
          <a:prstGeom prst="rect">
            <a:avLst/>
          </a:prstGeom>
        </p:spPr>
        <p:txBody>
          <a:bodyPr lIns="68525" tIns="34289" rIns="68525" bIns="34289"/>
          <a:lstStyle>
            <a:lvl1pPr>
              <a:defRPr sz="600">
                <a:solidFill>
                  <a:schemeClr val="bg1">
                    <a:lumMod val="50000"/>
                    <a:alpha val="25000"/>
                  </a:schemeClr>
                </a:solidFill>
              </a:defRPr>
            </a:lvl1pPr>
          </a:lstStyle>
          <a:p>
            <a:pPr defTabSz="342569"/>
            <a:fld id="{4FAB73BC-B049-4115-A692-8D63A059BFB8}" type="slidenum">
              <a:rPr lang="en-US" kern="1200" smtClean="0">
                <a:solidFill>
                  <a:prstClr val="white">
                    <a:lumMod val="50000"/>
                    <a:alpha val="25000"/>
                  </a:prstClr>
                </a:solidFill>
                <a:latin typeface="Calibri Light" panose="020F0302020204030204"/>
                <a:ea typeface="+mn-ea"/>
                <a:cs typeface="+mn-cs"/>
              </a:rPr>
              <a:pPr defTabSz="342569"/>
              <a:t>‹#›</a:t>
            </a:fld>
            <a:endParaRPr lang="en-US" kern="1200" dirty="0">
              <a:solidFill>
                <a:prstClr val="white">
                  <a:lumMod val="50000"/>
                  <a:alpha val="25000"/>
                </a:prstClr>
              </a:solidFill>
              <a:latin typeface="Calibri Light" panose="020F0302020204030204"/>
              <a:ea typeface="+mn-ea"/>
              <a:cs typeface="+mn-cs"/>
            </a:endParaRPr>
          </a:p>
        </p:txBody>
      </p:sp>
      <p:pic>
        <p:nvPicPr>
          <p:cNvPr id="10" name="Imagen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3379" y="4448023"/>
            <a:ext cx="634082" cy="634082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</p:sldLayoutIdLst>
  <p:hf hdr="0" dt="0"/>
  <p:txStyles>
    <p:titleStyle>
      <a:lvl1pPr algn="l" defTabSz="685171" rtl="0" eaLnBrk="1" latinLnBrk="0" hangingPunct="1">
        <a:lnSpc>
          <a:spcPct val="85000"/>
        </a:lnSpc>
        <a:spcBef>
          <a:spcPct val="0"/>
        </a:spcBef>
        <a:buNone/>
        <a:defRPr sz="4100" kern="1200" spc="-9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68525" indent="-68525" algn="l" defTabSz="685171" rtl="0" eaLnBrk="1" latinLnBrk="0" hangingPunct="1">
        <a:lnSpc>
          <a:spcPct val="85000"/>
        </a:lnSpc>
        <a:spcBef>
          <a:spcPts val="975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260381" indent="-256952" algn="l" defTabSz="685171" rtl="0" eaLnBrk="1" latinLnBrk="0" hangingPunct="1">
        <a:lnSpc>
          <a:spcPct val="85000"/>
        </a:lnSpc>
        <a:spcBef>
          <a:spcPts val="45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411110" indent="-411110" algn="l" defTabSz="685171" rtl="0" eaLnBrk="1" latinLnBrk="0" hangingPunct="1">
        <a:lnSpc>
          <a:spcPct val="85000"/>
        </a:lnSpc>
        <a:spcBef>
          <a:spcPts val="450"/>
        </a:spcBef>
        <a:buFont typeface="Arial" pitchFamily="34" charset="0"/>
        <a:buChar char=" "/>
        <a:defRPr sz="15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616664" indent="-616664" algn="l" defTabSz="685171" rtl="0" eaLnBrk="1" latinLnBrk="0" hangingPunct="1">
        <a:lnSpc>
          <a:spcPct val="85000"/>
        </a:lnSpc>
        <a:spcBef>
          <a:spcPts val="450"/>
        </a:spcBef>
        <a:buFont typeface="Arial" pitchFamily="34" charset="0"/>
        <a:buChar char=" 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822185" indent="-822185" algn="l" defTabSz="685171" rtl="0" eaLnBrk="1" latinLnBrk="0" hangingPunct="1">
        <a:lnSpc>
          <a:spcPct val="85000"/>
        </a:lnSpc>
        <a:spcBef>
          <a:spcPts val="450"/>
        </a:spcBef>
        <a:buFont typeface="Arial" pitchFamily="34" charset="0"/>
        <a:buChar char=" 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899168" indent="-171302" algn="l" defTabSz="685171" rtl="0" eaLnBrk="1" latinLnBrk="0" hangingPunct="1">
        <a:lnSpc>
          <a:spcPct val="85000"/>
        </a:lnSpc>
        <a:spcBef>
          <a:spcPts val="450"/>
        </a:spcBef>
        <a:buFont typeface="Arial" pitchFamily="34" charset="0"/>
        <a:buChar char=" 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049038" indent="-171302" algn="l" defTabSz="685171" rtl="0" eaLnBrk="1" latinLnBrk="0" hangingPunct="1">
        <a:lnSpc>
          <a:spcPct val="85000"/>
        </a:lnSpc>
        <a:spcBef>
          <a:spcPts val="450"/>
        </a:spcBef>
        <a:buFont typeface="Arial" pitchFamily="34" charset="0"/>
        <a:buChar char=" 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198890" indent="-171302" algn="l" defTabSz="685171" rtl="0" eaLnBrk="1" latinLnBrk="0" hangingPunct="1">
        <a:lnSpc>
          <a:spcPct val="85000"/>
        </a:lnSpc>
        <a:spcBef>
          <a:spcPts val="450"/>
        </a:spcBef>
        <a:buFont typeface="Arial" pitchFamily="34" charset="0"/>
        <a:buChar char=" 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1348778" indent="-171302" algn="l" defTabSz="685171" rtl="0" eaLnBrk="1" latinLnBrk="0" hangingPunct="1">
        <a:lnSpc>
          <a:spcPct val="85000"/>
        </a:lnSpc>
        <a:spcBef>
          <a:spcPts val="450"/>
        </a:spcBef>
        <a:buFont typeface="Arial" pitchFamily="34" charset="0"/>
        <a:buChar char=" 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171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569" algn="l" defTabSz="685171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171" algn="l" defTabSz="685171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7757" algn="l" defTabSz="685171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0342" algn="l" defTabSz="685171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2945" algn="l" defTabSz="685171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5512" algn="l" defTabSz="685171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398080" algn="l" defTabSz="685171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0649" algn="l" defTabSz="685171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2938" y="205740"/>
            <a:ext cx="8079581" cy="1058092"/>
          </a:xfrm>
          <a:prstGeom prst="rect">
            <a:avLst/>
          </a:prstGeom>
        </p:spPr>
        <p:txBody>
          <a:bodyPr vert="horz" lIns="68552" tIns="34289" rIns="68552" bIns="34289" rtlCol="0" anchor="ctr">
            <a:normAutofit/>
          </a:bodyPr>
          <a:lstStyle/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7492" y="1370521"/>
            <a:ext cx="8065294" cy="2962880"/>
          </a:xfrm>
          <a:prstGeom prst="rect">
            <a:avLst/>
          </a:prstGeom>
        </p:spPr>
        <p:txBody>
          <a:bodyPr vert="horz" lIns="68552" tIns="34289" rIns="68552" bIns="34289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66762" y="4624384"/>
            <a:ext cx="663489" cy="417059"/>
          </a:xfrm>
          <a:prstGeom prst="rect">
            <a:avLst/>
          </a:prstGeom>
        </p:spPr>
        <p:txBody>
          <a:bodyPr lIns="68552" tIns="34289" rIns="68552" bIns="34289"/>
          <a:lstStyle>
            <a:lvl1pPr>
              <a:defRPr sz="600">
                <a:solidFill>
                  <a:schemeClr val="bg1">
                    <a:lumMod val="50000"/>
                    <a:alpha val="25000"/>
                  </a:schemeClr>
                </a:solidFill>
              </a:defRPr>
            </a:lvl1pPr>
          </a:lstStyle>
          <a:p>
            <a:pPr defTabSz="342731"/>
            <a:fld id="{4FAB73BC-B049-4115-A692-8D63A059BFB8}" type="slidenum">
              <a:rPr lang="en-US" kern="1200" smtClean="0">
                <a:solidFill>
                  <a:prstClr val="white">
                    <a:lumMod val="50000"/>
                    <a:alpha val="25000"/>
                  </a:prstClr>
                </a:solidFill>
                <a:latin typeface="Calibri Light" panose="020F0302020204030204"/>
                <a:ea typeface="+mn-ea"/>
                <a:cs typeface="+mn-cs"/>
              </a:rPr>
              <a:pPr defTabSz="342731"/>
              <a:t>‹#›</a:t>
            </a:fld>
            <a:endParaRPr lang="en-US" kern="1200" dirty="0">
              <a:solidFill>
                <a:prstClr val="white">
                  <a:lumMod val="50000"/>
                  <a:alpha val="25000"/>
                </a:prstClr>
              </a:solidFill>
              <a:latin typeface="Calibri Light" panose="020F0302020204030204"/>
              <a:ea typeface="+mn-ea"/>
              <a:cs typeface="+mn-cs"/>
            </a:endParaRPr>
          </a:p>
        </p:txBody>
      </p:sp>
      <p:pic>
        <p:nvPicPr>
          <p:cNvPr id="10" name="Imagen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3379" y="4448023"/>
            <a:ext cx="634082" cy="634082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</p:sldLayoutIdLst>
  <p:hf hdr="0" dt="0"/>
  <p:txStyles>
    <p:titleStyle>
      <a:lvl1pPr algn="l" defTabSz="685477" rtl="0" eaLnBrk="1" latinLnBrk="0" hangingPunct="1">
        <a:lnSpc>
          <a:spcPct val="85000"/>
        </a:lnSpc>
        <a:spcBef>
          <a:spcPct val="0"/>
        </a:spcBef>
        <a:buNone/>
        <a:defRPr sz="4100" kern="1200" spc="-9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68552" indent="-68552" algn="l" defTabSz="685477" rtl="0" eaLnBrk="1" latinLnBrk="0" hangingPunct="1">
        <a:lnSpc>
          <a:spcPct val="85000"/>
        </a:lnSpc>
        <a:spcBef>
          <a:spcPts val="975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260489" indent="-257060" algn="l" defTabSz="685477" rtl="0" eaLnBrk="1" latinLnBrk="0" hangingPunct="1">
        <a:lnSpc>
          <a:spcPct val="85000"/>
        </a:lnSpc>
        <a:spcBef>
          <a:spcPts val="45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411290" indent="-411290" algn="l" defTabSz="685477" rtl="0" eaLnBrk="1" latinLnBrk="0" hangingPunct="1">
        <a:lnSpc>
          <a:spcPct val="85000"/>
        </a:lnSpc>
        <a:spcBef>
          <a:spcPts val="450"/>
        </a:spcBef>
        <a:buFont typeface="Arial" pitchFamily="34" charset="0"/>
        <a:buChar char=" "/>
        <a:defRPr sz="15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616934" indent="-616934" algn="l" defTabSz="685477" rtl="0" eaLnBrk="1" latinLnBrk="0" hangingPunct="1">
        <a:lnSpc>
          <a:spcPct val="85000"/>
        </a:lnSpc>
        <a:spcBef>
          <a:spcPts val="450"/>
        </a:spcBef>
        <a:buFont typeface="Arial" pitchFamily="34" charset="0"/>
        <a:buChar char=" 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822563" indent="-822563" algn="l" defTabSz="685477" rtl="0" eaLnBrk="1" latinLnBrk="0" hangingPunct="1">
        <a:lnSpc>
          <a:spcPct val="85000"/>
        </a:lnSpc>
        <a:spcBef>
          <a:spcPts val="450"/>
        </a:spcBef>
        <a:buFont typeface="Arial" pitchFamily="34" charset="0"/>
        <a:buChar char=" 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899573" indent="-171374" algn="l" defTabSz="685477" rtl="0" eaLnBrk="1" latinLnBrk="0" hangingPunct="1">
        <a:lnSpc>
          <a:spcPct val="85000"/>
        </a:lnSpc>
        <a:spcBef>
          <a:spcPts val="450"/>
        </a:spcBef>
        <a:buFont typeface="Arial" pitchFamily="34" charset="0"/>
        <a:buChar char=" 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049506" indent="-171374" algn="l" defTabSz="685477" rtl="0" eaLnBrk="1" latinLnBrk="0" hangingPunct="1">
        <a:lnSpc>
          <a:spcPct val="85000"/>
        </a:lnSpc>
        <a:spcBef>
          <a:spcPts val="450"/>
        </a:spcBef>
        <a:buFont typeface="Arial" pitchFamily="34" charset="0"/>
        <a:buChar char=" 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199430" indent="-171374" algn="l" defTabSz="685477" rtl="0" eaLnBrk="1" latinLnBrk="0" hangingPunct="1">
        <a:lnSpc>
          <a:spcPct val="85000"/>
        </a:lnSpc>
        <a:spcBef>
          <a:spcPts val="450"/>
        </a:spcBef>
        <a:buFont typeface="Arial" pitchFamily="34" charset="0"/>
        <a:buChar char=" 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1349372" indent="-171374" algn="l" defTabSz="685477" rtl="0" eaLnBrk="1" latinLnBrk="0" hangingPunct="1">
        <a:lnSpc>
          <a:spcPct val="85000"/>
        </a:lnSpc>
        <a:spcBef>
          <a:spcPts val="450"/>
        </a:spcBef>
        <a:buFont typeface="Arial" pitchFamily="34" charset="0"/>
        <a:buChar char=" 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4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731" algn="l" defTabSz="6854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477" algn="l" defTabSz="6854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216" algn="l" defTabSz="6854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0954" algn="l" defTabSz="6854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3701" algn="l" defTabSz="6854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6430" algn="l" defTabSz="6854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399160" algn="l" defTabSz="6854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1891" algn="l" defTabSz="6854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3109" y="205740"/>
            <a:ext cx="8079581" cy="1058092"/>
          </a:xfrm>
          <a:prstGeom prst="rect">
            <a:avLst/>
          </a:prstGeom>
        </p:spPr>
        <p:txBody>
          <a:bodyPr vert="horz" lIns="68295" tIns="34289" rIns="68295" bIns="34289" rtlCol="0" anchor="ctr">
            <a:normAutofit/>
          </a:bodyPr>
          <a:lstStyle/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7492" y="1370521"/>
            <a:ext cx="8065294" cy="2962880"/>
          </a:xfrm>
          <a:prstGeom prst="rect">
            <a:avLst/>
          </a:prstGeom>
        </p:spPr>
        <p:txBody>
          <a:bodyPr vert="horz" lIns="68295" tIns="34289" rIns="68295" bIns="34289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66762" y="4624555"/>
            <a:ext cx="663489" cy="417059"/>
          </a:xfrm>
          <a:prstGeom prst="rect">
            <a:avLst/>
          </a:prstGeom>
        </p:spPr>
        <p:txBody>
          <a:bodyPr lIns="68295" tIns="34289" rIns="68295" bIns="34289"/>
          <a:lstStyle>
            <a:lvl1pPr>
              <a:defRPr sz="600">
                <a:solidFill>
                  <a:schemeClr val="bg1">
                    <a:lumMod val="50000"/>
                    <a:alpha val="25000"/>
                  </a:schemeClr>
                </a:solidFill>
              </a:defRPr>
            </a:lvl1pPr>
          </a:lstStyle>
          <a:p>
            <a:pPr defTabSz="341192"/>
            <a:fld id="{4FAB73BC-B049-4115-A692-8D63A059BFB8}" type="slidenum">
              <a:rPr lang="en-US" kern="1200" smtClean="0">
                <a:solidFill>
                  <a:prstClr val="white">
                    <a:lumMod val="50000"/>
                    <a:alpha val="25000"/>
                  </a:prstClr>
                </a:solidFill>
                <a:latin typeface="Calibri Light" panose="020F0302020204030204"/>
                <a:ea typeface="+mn-ea"/>
                <a:cs typeface="+mn-cs"/>
              </a:rPr>
              <a:pPr defTabSz="341192"/>
              <a:t>‹#›</a:t>
            </a:fld>
            <a:endParaRPr lang="en-US" kern="1200" dirty="0">
              <a:solidFill>
                <a:prstClr val="white">
                  <a:lumMod val="50000"/>
                  <a:alpha val="25000"/>
                </a:prstClr>
              </a:solidFill>
              <a:latin typeface="Calibri Light" panose="020F0302020204030204"/>
              <a:ea typeface="+mn-ea"/>
              <a:cs typeface="+mn-cs"/>
            </a:endParaRPr>
          </a:p>
        </p:txBody>
      </p:sp>
      <p:pic>
        <p:nvPicPr>
          <p:cNvPr id="10" name="Imagen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3379" y="4448023"/>
            <a:ext cx="634082" cy="634082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</p:sldLayoutIdLst>
  <p:hf hdr="0" dt="0"/>
  <p:txStyles>
    <p:titleStyle>
      <a:lvl1pPr algn="l" defTabSz="682570" rtl="0" eaLnBrk="1" latinLnBrk="0" hangingPunct="1">
        <a:lnSpc>
          <a:spcPct val="85000"/>
        </a:lnSpc>
        <a:spcBef>
          <a:spcPct val="0"/>
        </a:spcBef>
        <a:buNone/>
        <a:defRPr sz="4100" kern="1200" spc="-9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68295" indent="-68295" algn="l" defTabSz="682570" rtl="0" eaLnBrk="1" latinLnBrk="0" hangingPunct="1">
        <a:lnSpc>
          <a:spcPct val="85000"/>
        </a:lnSpc>
        <a:spcBef>
          <a:spcPts val="975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259463" indent="-256034" algn="l" defTabSz="682570" rtl="0" eaLnBrk="1" latinLnBrk="0" hangingPunct="1">
        <a:lnSpc>
          <a:spcPct val="85000"/>
        </a:lnSpc>
        <a:spcBef>
          <a:spcPts val="45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409580" indent="-409580" algn="l" defTabSz="682570" rtl="0" eaLnBrk="1" latinLnBrk="0" hangingPunct="1">
        <a:lnSpc>
          <a:spcPct val="85000"/>
        </a:lnSpc>
        <a:spcBef>
          <a:spcPts val="450"/>
        </a:spcBef>
        <a:buFont typeface="Arial" pitchFamily="34" charset="0"/>
        <a:buChar char=" "/>
        <a:defRPr sz="15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614369" indent="-614369" algn="l" defTabSz="682570" rtl="0" eaLnBrk="1" latinLnBrk="0" hangingPunct="1">
        <a:lnSpc>
          <a:spcPct val="85000"/>
        </a:lnSpc>
        <a:spcBef>
          <a:spcPts val="450"/>
        </a:spcBef>
        <a:buFont typeface="Arial" pitchFamily="34" charset="0"/>
        <a:buChar char=" 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818972" indent="-818972" algn="l" defTabSz="682570" rtl="0" eaLnBrk="1" latinLnBrk="0" hangingPunct="1">
        <a:lnSpc>
          <a:spcPct val="85000"/>
        </a:lnSpc>
        <a:spcBef>
          <a:spcPts val="450"/>
        </a:spcBef>
        <a:buFont typeface="Arial" pitchFamily="34" charset="0"/>
        <a:buChar char=" 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895726" indent="-170690" algn="l" defTabSz="682570" rtl="0" eaLnBrk="1" latinLnBrk="0" hangingPunct="1">
        <a:lnSpc>
          <a:spcPct val="85000"/>
        </a:lnSpc>
        <a:spcBef>
          <a:spcPts val="450"/>
        </a:spcBef>
        <a:buFont typeface="Arial" pitchFamily="34" charset="0"/>
        <a:buChar char=" 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045060" indent="-170690" algn="l" defTabSz="682570" rtl="0" eaLnBrk="1" latinLnBrk="0" hangingPunct="1">
        <a:lnSpc>
          <a:spcPct val="85000"/>
        </a:lnSpc>
        <a:spcBef>
          <a:spcPts val="450"/>
        </a:spcBef>
        <a:buFont typeface="Arial" pitchFamily="34" charset="0"/>
        <a:buChar char=" 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194300" indent="-170690" algn="l" defTabSz="682570" rtl="0" eaLnBrk="1" latinLnBrk="0" hangingPunct="1">
        <a:lnSpc>
          <a:spcPct val="85000"/>
        </a:lnSpc>
        <a:spcBef>
          <a:spcPts val="450"/>
        </a:spcBef>
        <a:buFont typeface="Arial" pitchFamily="34" charset="0"/>
        <a:buChar char=" 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1343729" indent="-170690" algn="l" defTabSz="682570" rtl="0" eaLnBrk="1" latinLnBrk="0" hangingPunct="1">
        <a:lnSpc>
          <a:spcPct val="85000"/>
        </a:lnSpc>
        <a:spcBef>
          <a:spcPts val="450"/>
        </a:spcBef>
        <a:buFont typeface="Arial" pitchFamily="34" charset="0"/>
        <a:buChar char=" 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257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1192" algn="l" defTabSz="68257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2570" algn="l" defTabSz="68257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3856" algn="l" defTabSz="68257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65140" algn="l" defTabSz="68257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06519" algn="l" defTabSz="68257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47709" algn="l" defTabSz="68257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388900" algn="l" defTabSz="68257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30163" algn="l" defTabSz="68257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3108" y="205740"/>
            <a:ext cx="8079581" cy="1058092"/>
          </a:xfrm>
          <a:prstGeom prst="rect">
            <a:avLst/>
          </a:prstGeom>
        </p:spPr>
        <p:txBody>
          <a:bodyPr vert="horz" lIns="68297" tIns="34289" rIns="68297" bIns="34289" rtlCol="0" anchor="ctr">
            <a:normAutofit/>
          </a:bodyPr>
          <a:lstStyle/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7492" y="1370521"/>
            <a:ext cx="8065294" cy="2962880"/>
          </a:xfrm>
          <a:prstGeom prst="rect">
            <a:avLst/>
          </a:prstGeom>
        </p:spPr>
        <p:txBody>
          <a:bodyPr vert="horz" lIns="68297" tIns="34289" rIns="68297" bIns="34289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66762" y="4624554"/>
            <a:ext cx="663489" cy="417059"/>
          </a:xfrm>
          <a:prstGeom prst="rect">
            <a:avLst/>
          </a:prstGeom>
        </p:spPr>
        <p:txBody>
          <a:bodyPr lIns="68297" tIns="34289" rIns="68297" bIns="34289"/>
          <a:lstStyle>
            <a:lvl1pPr>
              <a:defRPr sz="600">
                <a:solidFill>
                  <a:schemeClr val="bg1">
                    <a:lumMod val="50000"/>
                    <a:alpha val="25000"/>
                  </a:schemeClr>
                </a:solidFill>
              </a:defRPr>
            </a:lvl1pPr>
          </a:lstStyle>
          <a:p>
            <a:pPr defTabSz="341201"/>
            <a:fld id="{4FAB73BC-B049-4115-A692-8D63A059BFB8}" type="slidenum">
              <a:rPr lang="en-US" kern="1200" smtClean="0">
                <a:solidFill>
                  <a:prstClr val="white">
                    <a:lumMod val="50000"/>
                    <a:alpha val="25000"/>
                  </a:prstClr>
                </a:solidFill>
                <a:latin typeface="Calibri Light" panose="020F0302020204030204"/>
                <a:ea typeface="+mn-ea"/>
                <a:cs typeface="+mn-cs"/>
              </a:rPr>
              <a:pPr defTabSz="341201"/>
              <a:t>‹#›</a:t>
            </a:fld>
            <a:endParaRPr lang="en-US" kern="1200" dirty="0">
              <a:solidFill>
                <a:prstClr val="white">
                  <a:lumMod val="50000"/>
                  <a:alpha val="25000"/>
                </a:prstClr>
              </a:solidFill>
              <a:latin typeface="Calibri Light" panose="020F0302020204030204"/>
              <a:ea typeface="+mn-ea"/>
              <a:cs typeface="+mn-cs"/>
            </a:endParaRPr>
          </a:p>
        </p:txBody>
      </p:sp>
      <p:pic>
        <p:nvPicPr>
          <p:cNvPr id="10" name="Imagen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3379" y="4448023"/>
            <a:ext cx="634082" cy="634082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</p:sldLayoutIdLst>
  <p:hf hdr="0" dt="0"/>
  <p:txStyles>
    <p:titleStyle>
      <a:lvl1pPr algn="l" defTabSz="682587" rtl="0" eaLnBrk="1" latinLnBrk="0" hangingPunct="1">
        <a:lnSpc>
          <a:spcPct val="85000"/>
        </a:lnSpc>
        <a:spcBef>
          <a:spcPct val="0"/>
        </a:spcBef>
        <a:buNone/>
        <a:defRPr sz="4100" kern="1200" spc="-9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68297" indent="-68297" algn="l" defTabSz="682587" rtl="0" eaLnBrk="1" latinLnBrk="0" hangingPunct="1">
        <a:lnSpc>
          <a:spcPct val="85000"/>
        </a:lnSpc>
        <a:spcBef>
          <a:spcPts val="975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259469" indent="-256040" algn="l" defTabSz="682587" rtl="0" eaLnBrk="1" latinLnBrk="0" hangingPunct="1">
        <a:lnSpc>
          <a:spcPct val="85000"/>
        </a:lnSpc>
        <a:spcBef>
          <a:spcPts val="45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409590" indent="-409590" algn="l" defTabSz="682587" rtl="0" eaLnBrk="1" latinLnBrk="0" hangingPunct="1">
        <a:lnSpc>
          <a:spcPct val="85000"/>
        </a:lnSpc>
        <a:spcBef>
          <a:spcPts val="450"/>
        </a:spcBef>
        <a:buFont typeface="Arial" pitchFamily="34" charset="0"/>
        <a:buChar char=" "/>
        <a:defRPr sz="15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614384" indent="-614384" algn="l" defTabSz="682587" rtl="0" eaLnBrk="1" latinLnBrk="0" hangingPunct="1">
        <a:lnSpc>
          <a:spcPct val="85000"/>
        </a:lnSpc>
        <a:spcBef>
          <a:spcPts val="450"/>
        </a:spcBef>
        <a:buFont typeface="Arial" pitchFamily="34" charset="0"/>
        <a:buChar char=" 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818993" indent="-818993" algn="l" defTabSz="682587" rtl="0" eaLnBrk="1" latinLnBrk="0" hangingPunct="1">
        <a:lnSpc>
          <a:spcPct val="85000"/>
        </a:lnSpc>
        <a:spcBef>
          <a:spcPts val="450"/>
        </a:spcBef>
        <a:buFont typeface="Arial" pitchFamily="34" charset="0"/>
        <a:buChar char=" 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895748" indent="-170694" algn="l" defTabSz="682587" rtl="0" eaLnBrk="1" latinLnBrk="0" hangingPunct="1">
        <a:lnSpc>
          <a:spcPct val="85000"/>
        </a:lnSpc>
        <a:spcBef>
          <a:spcPts val="450"/>
        </a:spcBef>
        <a:buFont typeface="Arial" pitchFamily="34" charset="0"/>
        <a:buChar char=" 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045086" indent="-170694" algn="l" defTabSz="682587" rtl="0" eaLnBrk="1" latinLnBrk="0" hangingPunct="1">
        <a:lnSpc>
          <a:spcPct val="85000"/>
        </a:lnSpc>
        <a:spcBef>
          <a:spcPts val="450"/>
        </a:spcBef>
        <a:buFont typeface="Arial" pitchFamily="34" charset="0"/>
        <a:buChar char=" 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194330" indent="-170694" algn="l" defTabSz="682587" rtl="0" eaLnBrk="1" latinLnBrk="0" hangingPunct="1">
        <a:lnSpc>
          <a:spcPct val="85000"/>
        </a:lnSpc>
        <a:spcBef>
          <a:spcPts val="450"/>
        </a:spcBef>
        <a:buFont typeface="Arial" pitchFamily="34" charset="0"/>
        <a:buChar char=" 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1343762" indent="-170694" algn="l" defTabSz="682587" rtl="0" eaLnBrk="1" latinLnBrk="0" hangingPunct="1">
        <a:lnSpc>
          <a:spcPct val="85000"/>
        </a:lnSpc>
        <a:spcBef>
          <a:spcPts val="450"/>
        </a:spcBef>
        <a:buFont typeface="Arial" pitchFamily="34" charset="0"/>
        <a:buChar char=" 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258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1201" algn="l" defTabSz="68258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2587" algn="l" defTabSz="68258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3881" algn="l" defTabSz="68258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65174" algn="l" defTabSz="68258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06561" algn="l" defTabSz="68258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47760" algn="l" defTabSz="68258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388960" algn="l" defTabSz="68258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30231" algn="l" defTabSz="68258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3106" y="205740"/>
            <a:ext cx="8079581" cy="1058092"/>
          </a:xfrm>
          <a:prstGeom prst="rect">
            <a:avLst/>
          </a:prstGeom>
        </p:spPr>
        <p:txBody>
          <a:bodyPr vert="horz" lIns="68300" tIns="34289" rIns="68300" bIns="34289" rtlCol="0" anchor="ctr">
            <a:normAutofit/>
          </a:bodyPr>
          <a:lstStyle/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7492" y="1370521"/>
            <a:ext cx="8065294" cy="2962880"/>
          </a:xfrm>
          <a:prstGeom prst="rect">
            <a:avLst/>
          </a:prstGeom>
        </p:spPr>
        <p:txBody>
          <a:bodyPr vert="horz" lIns="68300" tIns="34289" rIns="68300" bIns="34289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66762" y="4624552"/>
            <a:ext cx="663489" cy="417059"/>
          </a:xfrm>
          <a:prstGeom prst="rect">
            <a:avLst/>
          </a:prstGeom>
        </p:spPr>
        <p:txBody>
          <a:bodyPr lIns="68300" tIns="34289" rIns="68300" bIns="34289"/>
          <a:lstStyle>
            <a:lvl1pPr>
              <a:defRPr sz="600">
                <a:solidFill>
                  <a:schemeClr val="bg1">
                    <a:lumMod val="50000"/>
                    <a:alpha val="25000"/>
                  </a:schemeClr>
                </a:solidFill>
              </a:defRPr>
            </a:lvl1pPr>
          </a:lstStyle>
          <a:p>
            <a:pPr defTabSz="341219"/>
            <a:fld id="{4FAB73BC-B049-4115-A692-8D63A059BFB8}" type="slidenum">
              <a:rPr lang="en-US" kern="1200" smtClean="0">
                <a:solidFill>
                  <a:prstClr val="white">
                    <a:lumMod val="50000"/>
                    <a:alpha val="25000"/>
                  </a:prstClr>
                </a:solidFill>
                <a:latin typeface="Calibri Light" panose="020F0302020204030204"/>
                <a:ea typeface="+mn-ea"/>
                <a:cs typeface="+mn-cs"/>
              </a:rPr>
              <a:pPr defTabSz="341219"/>
              <a:t>‹#›</a:t>
            </a:fld>
            <a:endParaRPr lang="en-US" kern="1200" dirty="0">
              <a:solidFill>
                <a:prstClr val="white">
                  <a:lumMod val="50000"/>
                  <a:alpha val="25000"/>
                </a:prstClr>
              </a:solidFill>
              <a:latin typeface="Calibri Light" panose="020F0302020204030204"/>
              <a:ea typeface="+mn-ea"/>
              <a:cs typeface="+mn-cs"/>
            </a:endParaRPr>
          </a:p>
        </p:txBody>
      </p:sp>
      <p:pic>
        <p:nvPicPr>
          <p:cNvPr id="10" name="Imagen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3379" y="4448023"/>
            <a:ext cx="634082" cy="634082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</p:sldLayoutIdLst>
  <p:hf hdr="0" dt="0"/>
  <p:txStyles>
    <p:titleStyle>
      <a:lvl1pPr algn="l" defTabSz="682621" rtl="0" eaLnBrk="1" latinLnBrk="0" hangingPunct="1">
        <a:lnSpc>
          <a:spcPct val="85000"/>
        </a:lnSpc>
        <a:spcBef>
          <a:spcPct val="0"/>
        </a:spcBef>
        <a:buNone/>
        <a:defRPr sz="4100" kern="1200" spc="-9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68300" indent="-68300" algn="l" defTabSz="682621" rtl="0" eaLnBrk="1" latinLnBrk="0" hangingPunct="1">
        <a:lnSpc>
          <a:spcPct val="85000"/>
        </a:lnSpc>
        <a:spcBef>
          <a:spcPts val="975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259481" indent="-256052" algn="l" defTabSz="682621" rtl="0" eaLnBrk="1" latinLnBrk="0" hangingPunct="1">
        <a:lnSpc>
          <a:spcPct val="85000"/>
        </a:lnSpc>
        <a:spcBef>
          <a:spcPts val="45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409610" indent="-409610" algn="l" defTabSz="682621" rtl="0" eaLnBrk="1" latinLnBrk="0" hangingPunct="1">
        <a:lnSpc>
          <a:spcPct val="85000"/>
        </a:lnSpc>
        <a:spcBef>
          <a:spcPts val="450"/>
        </a:spcBef>
        <a:buFont typeface="Arial" pitchFamily="34" charset="0"/>
        <a:buChar char=" "/>
        <a:defRPr sz="15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614414" indent="-614414" algn="l" defTabSz="682621" rtl="0" eaLnBrk="1" latinLnBrk="0" hangingPunct="1">
        <a:lnSpc>
          <a:spcPct val="85000"/>
        </a:lnSpc>
        <a:spcBef>
          <a:spcPts val="450"/>
        </a:spcBef>
        <a:buFont typeface="Arial" pitchFamily="34" charset="0"/>
        <a:buChar char=" 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819035" indent="-819035" algn="l" defTabSz="682621" rtl="0" eaLnBrk="1" latinLnBrk="0" hangingPunct="1">
        <a:lnSpc>
          <a:spcPct val="85000"/>
        </a:lnSpc>
        <a:spcBef>
          <a:spcPts val="450"/>
        </a:spcBef>
        <a:buFont typeface="Arial" pitchFamily="34" charset="0"/>
        <a:buChar char=" 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895793" indent="-170702" algn="l" defTabSz="682621" rtl="0" eaLnBrk="1" latinLnBrk="0" hangingPunct="1">
        <a:lnSpc>
          <a:spcPct val="85000"/>
        </a:lnSpc>
        <a:spcBef>
          <a:spcPts val="450"/>
        </a:spcBef>
        <a:buFont typeface="Arial" pitchFamily="34" charset="0"/>
        <a:buChar char=" 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045138" indent="-170702" algn="l" defTabSz="682621" rtl="0" eaLnBrk="1" latinLnBrk="0" hangingPunct="1">
        <a:lnSpc>
          <a:spcPct val="85000"/>
        </a:lnSpc>
        <a:spcBef>
          <a:spcPts val="450"/>
        </a:spcBef>
        <a:buFont typeface="Arial" pitchFamily="34" charset="0"/>
        <a:buChar char=" 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194390" indent="-170702" algn="l" defTabSz="682621" rtl="0" eaLnBrk="1" latinLnBrk="0" hangingPunct="1">
        <a:lnSpc>
          <a:spcPct val="85000"/>
        </a:lnSpc>
        <a:spcBef>
          <a:spcPts val="450"/>
        </a:spcBef>
        <a:buFont typeface="Arial" pitchFamily="34" charset="0"/>
        <a:buChar char=" 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1343828" indent="-170702" algn="l" defTabSz="682621" rtl="0" eaLnBrk="1" latinLnBrk="0" hangingPunct="1">
        <a:lnSpc>
          <a:spcPct val="85000"/>
        </a:lnSpc>
        <a:spcBef>
          <a:spcPts val="450"/>
        </a:spcBef>
        <a:buFont typeface="Arial" pitchFamily="34" charset="0"/>
        <a:buChar char=" 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2621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1219" algn="l" defTabSz="682621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2621" algn="l" defTabSz="682621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3932" algn="l" defTabSz="682621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65242" algn="l" defTabSz="682621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06645" algn="l" defTabSz="682621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47862" algn="l" defTabSz="682621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389080" algn="l" defTabSz="682621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30367" algn="l" defTabSz="682621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3103" y="205740"/>
            <a:ext cx="8079581" cy="1058092"/>
          </a:xfrm>
          <a:prstGeom prst="rect">
            <a:avLst/>
          </a:prstGeom>
        </p:spPr>
        <p:txBody>
          <a:bodyPr vert="horz" lIns="68304" tIns="34289" rIns="68304" bIns="34289" rtlCol="0" anchor="ctr">
            <a:normAutofit/>
          </a:bodyPr>
          <a:lstStyle/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7492" y="1370521"/>
            <a:ext cx="8065294" cy="2962880"/>
          </a:xfrm>
          <a:prstGeom prst="rect">
            <a:avLst/>
          </a:prstGeom>
        </p:spPr>
        <p:txBody>
          <a:bodyPr vert="horz" lIns="68304" tIns="34289" rIns="68304" bIns="34289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66762" y="4624549"/>
            <a:ext cx="663489" cy="417059"/>
          </a:xfrm>
          <a:prstGeom prst="rect">
            <a:avLst/>
          </a:prstGeom>
        </p:spPr>
        <p:txBody>
          <a:bodyPr lIns="68304" tIns="34289" rIns="68304" bIns="34289"/>
          <a:lstStyle>
            <a:lvl1pPr>
              <a:defRPr sz="600">
                <a:solidFill>
                  <a:schemeClr val="bg1">
                    <a:lumMod val="50000"/>
                    <a:alpha val="25000"/>
                  </a:schemeClr>
                </a:solidFill>
              </a:defRPr>
            </a:lvl1pPr>
          </a:lstStyle>
          <a:p>
            <a:pPr defTabSz="341246"/>
            <a:fld id="{4FAB73BC-B049-4115-A692-8D63A059BFB8}" type="slidenum">
              <a:rPr lang="en-US" kern="1200" smtClean="0">
                <a:solidFill>
                  <a:prstClr val="white">
                    <a:lumMod val="50000"/>
                    <a:alpha val="25000"/>
                  </a:prstClr>
                </a:solidFill>
                <a:latin typeface="Calibri Light" panose="020F0302020204030204"/>
                <a:ea typeface="+mn-ea"/>
                <a:cs typeface="+mn-cs"/>
              </a:rPr>
              <a:pPr defTabSz="341246"/>
              <a:t>‹#›</a:t>
            </a:fld>
            <a:endParaRPr lang="en-US" kern="1200" dirty="0">
              <a:solidFill>
                <a:prstClr val="white">
                  <a:lumMod val="50000"/>
                  <a:alpha val="25000"/>
                </a:prstClr>
              </a:solidFill>
              <a:latin typeface="Calibri Light" panose="020F0302020204030204"/>
              <a:ea typeface="+mn-ea"/>
              <a:cs typeface="+mn-cs"/>
            </a:endParaRPr>
          </a:p>
        </p:txBody>
      </p:sp>
      <p:pic>
        <p:nvPicPr>
          <p:cNvPr id="10" name="Imagen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3379" y="4448023"/>
            <a:ext cx="634082" cy="634082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</p:sldLayoutIdLst>
  <p:hf hdr="0" dt="0"/>
  <p:txStyles>
    <p:titleStyle>
      <a:lvl1pPr algn="l" defTabSz="682672" rtl="0" eaLnBrk="1" latinLnBrk="0" hangingPunct="1">
        <a:lnSpc>
          <a:spcPct val="85000"/>
        </a:lnSpc>
        <a:spcBef>
          <a:spcPct val="0"/>
        </a:spcBef>
        <a:buNone/>
        <a:defRPr sz="4100" kern="1200" spc="-9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68304" indent="-68304" algn="l" defTabSz="682672" rtl="0" eaLnBrk="1" latinLnBrk="0" hangingPunct="1">
        <a:lnSpc>
          <a:spcPct val="85000"/>
        </a:lnSpc>
        <a:spcBef>
          <a:spcPts val="975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259499" indent="-256070" algn="l" defTabSz="682672" rtl="0" eaLnBrk="1" latinLnBrk="0" hangingPunct="1">
        <a:lnSpc>
          <a:spcPct val="85000"/>
        </a:lnSpc>
        <a:spcBef>
          <a:spcPts val="45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409640" indent="-409640" algn="l" defTabSz="682672" rtl="0" eaLnBrk="1" latinLnBrk="0" hangingPunct="1">
        <a:lnSpc>
          <a:spcPct val="85000"/>
        </a:lnSpc>
        <a:spcBef>
          <a:spcPts val="450"/>
        </a:spcBef>
        <a:buFont typeface="Arial" pitchFamily="34" charset="0"/>
        <a:buChar char=" "/>
        <a:defRPr sz="15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614459" indent="-614459" algn="l" defTabSz="682672" rtl="0" eaLnBrk="1" latinLnBrk="0" hangingPunct="1">
        <a:lnSpc>
          <a:spcPct val="85000"/>
        </a:lnSpc>
        <a:spcBef>
          <a:spcPts val="450"/>
        </a:spcBef>
        <a:buFont typeface="Arial" pitchFamily="34" charset="0"/>
        <a:buChar char=" 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819098" indent="-819098" algn="l" defTabSz="682672" rtl="0" eaLnBrk="1" latinLnBrk="0" hangingPunct="1">
        <a:lnSpc>
          <a:spcPct val="85000"/>
        </a:lnSpc>
        <a:spcBef>
          <a:spcPts val="450"/>
        </a:spcBef>
        <a:buFont typeface="Arial" pitchFamily="34" charset="0"/>
        <a:buChar char=" 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895861" indent="-170714" algn="l" defTabSz="682672" rtl="0" eaLnBrk="1" latinLnBrk="0" hangingPunct="1">
        <a:lnSpc>
          <a:spcPct val="85000"/>
        </a:lnSpc>
        <a:spcBef>
          <a:spcPts val="450"/>
        </a:spcBef>
        <a:buFont typeface="Arial" pitchFamily="34" charset="0"/>
        <a:buChar char=" 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045216" indent="-170714" algn="l" defTabSz="682672" rtl="0" eaLnBrk="1" latinLnBrk="0" hangingPunct="1">
        <a:lnSpc>
          <a:spcPct val="85000"/>
        </a:lnSpc>
        <a:spcBef>
          <a:spcPts val="450"/>
        </a:spcBef>
        <a:buFont typeface="Arial" pitchFamily="34" charset="0"/>
        <a:buChar char=" 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194480" indent="-170714" algn="l" defTabSz="682672" rtl="0" eaLnBrk="1" latinLnBrk="0" hangingPunct="1">
        <a:lnSpc>
          <a:spcPct val="85000"/>
        </a:lnSpc>
        <a:spcBef>
          <a:spcPts val="450"/>
        </a:spcBef>
        <a:buFont typeface="Arial" pitchFamily="34" charset="0"/>
        <a:buChar char=" 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1343927" indent="-170714" algn="l" defTabSz="682672" rtl="0" eaLnBrk="1" latinLnBrk="0" hangingPunct="1">
        <a:lnSpc>
          <a:spcPct val="85000"/>
        </a:lnSpc>
        <a:spcBef>
          <a:spcPts val="450"/>
        </a:spcBef>
        <a:buFont typeface="Arial" pitchFamily="34" charset="0"/>
        <a:buChar char=" 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267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1246" algn="l" defTabSz="68267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2672" algn="l" defTabSz="68267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4009" algn="l" defTabSz="68267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65344" algn="l" defTabSz="68267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06771" algn="l" defTabSz="68267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48015" algn="l" defTabSz="68267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389260" algn="l" defTabSz="68267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30571" algn="l" defTabSz="68267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3099" y="205740"/>
            <a:ext cx="8079581" cy="1058092"/>
          </a:xfrm>
          <a:prstGeom prst="rect">
            <a:avLst/>
          </a:prstGeom>
        </p:spPr>
        <p:txBody>
          <a:bodyPr vert="horz" lIns="68310" tIns="34289" rIns="68310" bIns="34289" rtlCol="0" anchor="ctr">
            <a:normAutofit/>
          </a:bodyPr>
          <a:lstStyle/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7492" y="1370521"/>
            <a:ext cx="8065294" cy="2962880"/>
          </a:xfrm>
          <a:prstGeom prst="rect">
            <a:avLst/>
          </a:prstGeom>
        </p:spPr>
        <p:txBody>
          <a:bodyPr vert="horz" lIns="68310" tIns="34289" rIns="68310" bIns="34289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66762" y="4624545"/>
            <a:ext cx="663489" cy="417059"/>
          </a:xfrm>
          <a:prstGeom prst="rect">
            <a:avLst/>
          </a:prstGeom>
        </p:spPr>
        <p:txBody>
          <a:bodyPr lIns="68310" tIns="34289" rIns="68310" bIns="34289"/>
          <a:lstStyle>
            <a:lvl1pPr>
              <a:defRPr sz="600">
                <a:solidFill>
                  <a:schemeClr val="bg1">
                    <a:lumMod val="50000"/>
                    <a:alpha val="25000"/>
                  </a:schemeClr>
                </a:solidFill>
              </a:defRPr>
            </a:lvl1pPr>
          </a:lstStyle>
          <a:p>
            <a:pPr defTabSz="341282"/>
            <a:fld id="{4FAB73BC-B049-4115-A692-8D63A059BFB8}" type="slidenum">
              <a:rPr lang="en-US" kern="1200" smtClean="0">
                <a:solidFill>
                  <a:prstClr val="white">
                    <a:lumMod val="50000"/>
                    <a:alpha val="25000"/>
                  </a:prstClr>
                </a:solidFill>
                <a:latin typeface="Calibri Light" panose="020F0302020204030204"/>
                <a:ea typeface="+mn-ea"/>
                <a:cs typeface="+mn-cs"/>
              </a:rPr>
              <a:pPr defTabSz="341282"/>
              <a:t>‹#›</a:t>
            </a:fld>
            <a:endParaRPr lang="en-US" kern="1200" dirty="0">
              <a:solidFill>
                <a:prstClr val="white">
                  <a:lumMod val="50000"/>
                  <a:alpha val="25000"/>
                </a:prstClr>
              </a:solidFill>
              <a:latin typeface="Calibri Light" panose="020F0302020204030204"/>
              <a:ea typeface="+mn-ea"/>
              <a:cs typeface="+mn-cs"/>
            </a:endParaRPr>
          </a:p>
        </p:txBody>
      </p:sp>
      <p:pic>
        <p:nvPicPr>
          <p:cNvPr id="10" name="Imagen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3379" y="4448023"/>
            <a:ext cx="634082" cy="634082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p:hf hdr="0" dt="0"/>
  <p:txStyles>
    <p:titleStyle>
      <a:lvl1pPr algn="l" defTabSz="682740" rtl="0" eaLnBrk="1" latinLnBrk="0" hangingPunct="1">
        <a:lnSpc>
          <a:spcPct val="85000"/>
        </a:lnSpc>
        <a:spcBef>
          <a:spcPct val="0"/>
        </a:spcBef>
        <a:buNone/>
        <a:defRPr sz="4100" kern="1200" spc="-9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68310" indent="-68310" algn="l" defTabSz="682740" rtl="0" eaLnBrk="1" latinLnBrk="0" hangingPunct="1">
        <a:lnSpc>
          <a:spcPct val="85000"/>
        </a:lnSpc>
        <a:spcBef>
          <a:spcPts val="975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259523" indent="-256094" algn="l" defTabSz="682740" rtl="0" eaLnBrk="1" latinLnBrk="0" hangingPunct="1">
        <a:lnSpc>
          <a:spcPct val="85000"/>
        </a:lnSpc>
        <a:spcBef>
          <a:spcPts val="45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409680" indent="-409680" algn="l" defTabSz="682740" rtl="0" eaLnBrk="1" latinLnBrk="0" hangingPunct="1">
        <a:lnSpc>
          <a:spcPct val="85000"/>
        </a:lnSpc>
        <a:spcBef>
          <a:spcPts val="450"/>
        </a:spcBef>
        <a:buFont typeface="Arial" pitchFamily="34" charset="0"/>
        <a:buChar char=" "/>
        <a:defRPr sz="15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614519" indent="-614519" algn="l" defTabSz="682740" rtl="0" eaLnBrk="1" latinLnBrk="0" hangingPunct="1">
        <a:lnSpc>
          <a:spcPct val="85000"/>
        </a:lnSpc>
        <a:spcBef>
          <a:spcPts val="450"/>
        </a:spcBef>
        <a:buFont typeface="Arial" pitchFamily="34" charset="0"/>
        <a:buChar char=" 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819182" indent="-819182" algn="l" defTabSz="682740" rtl="0" eaLnBrk="1" latinLnBrk="0" hangingPunct="1">
        <a:lnSpc>
          <a:spcPct val="85000"/>
        </a:lnSpc>
        <a:spcBef>
          <a:spcPts val="450"/>
        </a:spcBef>
        <a:buFont typeface="Arial" pitchFamily="34" charset="0"/>
        <a:buChar char=" 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895951" indent="-170730" algn="l" defTabSz="682740" rtl="0" eaLnBrk="1" latinLnBrk="0" hangingPunct="1">
        <a:lnSpc>
          <a:spcPct val="85000"/>
        </a:lnSpc>
        <a:spcBef>
          <a:spcPts val="450"/>
        </a:spcBef>
        <a:buFont typeface="Arial" pitchFamily="34" charset="0"/>
        <a:buChar char=" 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045320" indent="-170730" algn="l" defTabSz="682740" rtl="0" eaLnBrk="1" latinLnBrk="0" hangingPunct="1">
        <a:lnSpc>
          <a:spcPct val="85000"/>
        </a:lnSpc>
        <a:spcBef>
          <a:spcPts val="450"/>
        </a:spcBef>
        <a:buFont typeface="Arial" pitchFamily="34" charset="0"/>
        <a:buChar char=" 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194600" indent="-170730" algn="l" defTabSz="682740" rtl="0" eaLnBrk="1" latinLnBrk="0" hangingPunct="1">
        <a:lnSpc>
          <a:spcPct val="85000"/>
        </a:lnSpc>
        <a:spcBef>
          <a:spcPts val="450"/>
        </a:spcBef>
        <a:buFont typeface="Arial" pitchFamily="34" charset="0"/>
        <a:buChar char=" 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1344059" indent="-170730" algn="l" defTabSz="682740" rtl="0" eaLnBrk="1" latinLnBrk="0" hangingPunct="1">
        <a:lnSpc>
          <a:spcPct val="85000"/>
        </a:lnSpc>
        <a:spcBef>
          <a:spcPts val="450"/>
        </a:spcBef>
        <a:buFont typeface="Arial" pitchFamily="34" charset="0"/>
        <a:buChar char=" 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274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1282" algn="l" defTabSz="68274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2740" algn="l" defTabSz="68274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4111" algn="l" defTabSz="68274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65480" algn="l" defTabSz="68274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06939" algn="l" defTabSz="68274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48219" algn="l" defTabSz="68274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389500" algn="l" defTabSz="68274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30843" algn="l" defTabSz="68274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3094" y="205740"/>
            <a:ext cx="8079581" cy="1058092"/>
          </a:xfrm>
          <a:prstGeom prst="rect">
            <a:avLst/>
          </a:prstGeom>
        </p:spPr>
        <p:txBody>
          <a:bodyPr vert="horz" lIns="68318" tIns="34289" rIns="68318" bIns="34289" rtlCol="0" anchor="ctr">
            <a:normAutofit/>
          </a:bodyPr>
          <a:lstStyle/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7492" y="1370521"/>
            <a:ext cx="8065294" cy="2962880"/>
          </a:xfrm>
          <a:prstGeom prst="rect">
            <a:avLst/>
          </a:prstGeom>
        </p:spPr>
        <p:txBody>
          <a:bodyPr vert="horz" lIns="68318" tIns="34289" rIns="68318" bIns="34289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66762" y="4624540"/>
            <a:ext cx="663489" cy="417059"/>
          </a:xfrm>
          <a:prstGeom prst="rect">
            <a:avLst/>
          </a:prstGeom>
        </p:spPr>
        <p:txBody>
          <a:bodyPr lIns="68318" tIns="34289" rIns="68318" bIns="34289"/>
          <a:lstStyle>
            <a:lvl1pPr>
              <a:defRPr sz="600">
                <a:solidFill>
                  <a:schemeClr val="bg1">
                    <a:lumMod val="50000"/>
                    <a:alpha val="25000"/>
                  </a:schemeClr>
                </a:solidFill>
              </a:defRPr>
            </a:lvl1pPr>
          </a:lstStyle>
          <a:p>
            <a:pPr defTabSz="341327"/>
            <a:fld id="{4FAB73BC-B049-4115-A692-8D63A059BFB8}" type="slidenum">
              <a:rPr lang="en-US" kern="1200" smtClean="0">
                <a:solidFill>
                  <a:prstClr val="white">
                    <a:lumMod val="50000"/>
                    <a:alpha val="25000"/>
                  </a:prstClr>
                </a:solidFill>
                <a:latin typeface="Calibri Light" panose="020F0302020204030204"/>
                <a:ea typeface="+mn-ea"/>
                <a:cs typeface="+mn-cs"/>
              </a:rPr>
              <a:pPr defTabSz="341327"/>
              <a:t>‹#›</a:t>
            </a:fld>
            <a:endParaRPr lang="en-US" kern="1200" dirty="0">
              <a:solidFill>
                <a:prstClr val="white">
                  <a:lumMod val="50000"/>
                  <a:alpha val="25000"/>
                </a:prstClr>
              </a:solidFill>
              <a:latin typeface="Calibri Light" panose="020F0302020204030204"/>
              <a:ea typeface="+mn-ea"/>
              <a:cs typeface="+mn-cs"/>
            </a:endParaRPr>
          </a:p>
        </p:txBody>
      </p:sp>
      <p:pic>
        <p:nvPicPr>
          <p:cNvPr id="10" name="Imagen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3379" y="4448023"/>
            <a:ext cx="634082" cy="634082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</p:sldLayoutIdLst>
  <p:hf hdr="0" dt="0"/>
  <p:txStyles>
    <p:titleStyle>
      <a:lvl1pPr algn="l" defTabSz="682825" rtl="0" eaLnBrk="1" latinLnBrk="0" hangingPunct="1">
        <a:lnSpc>
          <a:spcPct val="85000"/>
        </a:lnSpc>
        <a:spcBef>
          <a:spcPct val="0"/>
        </a:spcBef>
        <a:buNone/>
        <a:defRPr sz="4100" kern="1200" spc="-9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68318" indent="-68318" algn="l" defTabSz="682825" rtl="0" eaLnBrk="1" latinLnBrk="0" hangingPunct="1">
        <a:lnSpc>
          <a:spcPct val="85000"/>
        </a:lnSpc>
        <a:spcBef>
          <a:spcPts val="975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259553" indent="-256124" algn="l" defTabSz="682825" rtl="0" eaLnBrk="1" latinLnBrk="0" hangingPunct="1">
        <a:lnSpc>
          <a:spcPct val="85000"/>
        </a:lnSpc>
        <a:spcBef>
          <a:spcPts val="45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409730" indent="-409730" algn="l" defTabSz="682825" rtl="0" eaLnBrk="1" latinLnBrk="0" hangingPunct="1">
        <a:lnSpc>
          <a:spcPct val="85000"/>
        </a:lnSpc>
        <a:spcBef>
          <a:spcPts val="450"/>
        </a:spcBef>
        <a:buFont typeface="Arial" pitchFamily="34" charset="0"/>
        <a:buChar char=" "/>
        <a:defRPr sz="15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614594" indent="-614594" algn="l" defTabSz="682825" rtl="0" eaLnBrk="1" latinLnBrk="0" hangingPunct="1">
        <a:lnSpc>
          <a:spcPct val="85000"/>
        </a:lnSpc>
        <a:spcBef>
          <a:spcPts val="450"/>
        </a:spcBef>
        <a:buFont typeface="Arial" pitchFamily="34" charset="0"/>
        <a:buChar char=" 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819287" indent="-819287" algn="l" defTabSz="682825" rtl="0" eaLnBrk="1" latinLnBrk="0" hangingPunct="1">
        <a:lnSpc>
          <a:spcPct val="85000"/>
        </a:lnSpc>
        <a:spcBef>
          <a:spcPts val="450"/>
        </a:spcBef>
        <a:buFont typeface="Arial" pitchFamily="34" charset="0"/>
        <a:buChar char=" 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896063" indent="-170750" algn="l" defTabSz="682825" rtl="0" eaLnBrk="1" latinLnBrk="0" hangingPunct="1">
        <a:lnSpc>
          <a:spcPct val="85000"/>
        </a:lnSpc>
        <a:spcBef>
          <a:spcPts val="450"/>
        </a:spcBef>
        <a:buFont typeface="Arial" pitchFamily="34" charset="0"/>
        <a:buChar char=" 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045450" indent="-170750" algn="l" defTabSz="682825" rtl="0" eaLnBrk="1" latinLnBrk="0" hangingPunct="1">
        <a:lnSpc>
          <a:spcPct val="85000"/>
        </a:lnSpc>
        <a:spcBef>
          <a:spcPts val="450"/>
        </a:spcBef>
        <a:buFont typeface="Arial" pitchFamily="34" charset="0"/>
        <a:buChar char=" 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194750" indent="-170750" algn="l" defTabSz="682825" rtl="0" eaLnBrk="1" latinLnBrk="0" hangingPunct="1">
        <a:lnSpc>
          <a:spcPct val="85000"/>
        </a:lnSpc>
        <a:spcBef>
          <a:spcPts val="450"/>
        </a:spcBef>
        <a:buFont typeface="Arial" pitchFamily="34" charset="0"/>
        <a:buChar char=" 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1344224" indent="-170750" algn="l" defTabSz="682825" rtl="0" eaLnBrk="1" latinLnBrk="0" hangingPunct="1">
        <a:lnSpc>
          <a:spcPct val="85000"/>
        </a:lnSpc>
        <a:spcBef>
          <a:spcPts val="450"/>
        </a:spcBef>
        <a:buFont typeface="Arial" pitchFamily="34" charset="0"/>
        <a:buChar char=" 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282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1327" algn="l" defTabSz="68282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2825" algn="l" defTabSz="68282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4238" algn="l" defTabSz="68282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65650" algn="l" defTabSz="68282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07149" algn="l" defTabSz="68282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48474" algn="l" defTabSz="68282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389800" algn="l" defTabSz="68282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31183" algn="l" defTabSz="68282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3088" y="205740"/>
            <a:ext cx="8079581" cy="1058092"/>
          </a:xfrm>
          <a:prstGeom prst="rect">
            <a:avLst/>
          </a:prstGeom>
        </p:spPr>
        <p:txBody>
          <a:bodyPr vert="horz" lIns="68327" tIns="34289" rIns="68327" bIns="34289" rtlCol="0" anchor="ctr">
            <a:normAutofit/>
          </a:bodyPr>
          <a:lstStyle/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7492" y="1370521"/>
            <a:ext cx="8065294" cy="2962880"/>
          </a:xfrm>
          <a:prstGeom prst="rect">
            <a:avLst/>
          </a:prstGeom>
        </p:spPr>
        <p:txBody>
          <a:bodyPr vert="horz" lIns="68327" tIns="34289" rIns="68327" bIns="34289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66762" y="4624534"/>
            <a:ext cx="663489" cy="417059"/>
          </a:xfrm>
          <a:prstGeom prst="rect">
            <a:avLst/>
          </a:prstGeom>
        </p:spPr>
        <p:txBody>
          <a:bodyPr lIns="68327" tIns="34289" rIns="68327" bIns="34289"/>
          <a:lstStyle>
            <a:lvl1pPr>
              <a:defRPr sz="600">
                <a:solidFill>
                  <a:schemeClr val="bg1">
                    <a:lumMod val="50000"/>
                    <a:alpha val="25000"/>
                  </a:schemeClr>
                </a:solidFill>
              </a:defRPr>
            </a:lvl1pPr>
          </a:lstStyle>
          <a:p>
            <a:pPr defTabSz="341381"/>
            <a:fld id="{4FAB73BC-B049-4115-A692-8D63A059BFB8}" type="slidenum">
              <a:rPr lang="en-US" kern="1200" smtClean="0">
                <a:solidFill>
                  <a:prstClr val="white">
                    <a:lumMod val="50000"/>
                    <a:alpha val="25000"/>
                  </a:prstClr>
                </a:solidFill>
                <a:latin typeface="Calibri Light" panose="020F0302020204030204"/>
                <a:ea typeface="+mn-ea"/>
                <a:cs typeface="+mn-cs"/>
              </a:rPr>
              <a:pPr defTabSz="341381"/>
              <a:t>‹#›</a:t>
            </a:fld>
            <a:endParaRPr lang="en-US" kern="1200" dirty="0">
              <a:solidFill>
                <a:prstClr val="white">
                  <a:lumMod val="50000"/>
                  <a:alpha val="25000"/>
                </a:prstClr>
              </a:solidFill>
              <a:latin typeface="Calibri Light" panose="020F0302020204030204"/>
              <a:ea typeface="+mn-ea"/>
              <a:cs typeface="+mn-cs"/>
            </a:endParaRPr>
          </a:p>
        </p:txBody>
      </p:sp>
      <p:pic>
        <p:nvPicPr>
          <p:cNvPr id="10" name="Imagen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3379" y="4448023"/>
            <a:ext cx="634082" cy="634082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</p:sldLayoutIdLst>
  <p:hf hdr="0" dt="0"/>
  <p:txStyles>
    <p:titleStyle>
      <a:lvl1pPr algn="l" defTabSz="682927" rtl="0" eaLnBrk="1" latinLnBrk="0" hangingPunct="1">
        <a:lnSpc>
          <a:spcPct val="85000"/>
        </a:lnSpc>
        <a:spcBef>
          <a:spcPct val="0"/>
        </a:spcBef>
        <a:buNone/>
        <a:defRPr sz="4100" kern="1200" spc="-9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68327" indent="-68327" algn="l" defTabSz="682927" rtl="0" eaLnBrk="1" latinLnBrk="0" hangingPunct="1">
        <a:lnSpc>
          <a:spcPct val="85000"/>
        </a:lnSpc>
        <a:spcBef>
          <a:spcPts val="975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259589" indent="-256160" algn="l" defTabSz="682927" rtl="0" eaLnBrk="1" latinLnBrk="0" hangingPunct="1">
        <a:lnSpc>
          <a:spcPct val="85000"/>
        </a:lnSpc>
        <a:spcBef>
          <a:spcPts val="45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409790" indent="-409790" algn="l" defTabSz="682927" rtl="0" eaLnBrk="1" latinLnBrk="0" hangingPunct="1">
        <a:lnSpc>
          <a:spcPct val="85000"/>
        </a:lnSpc>
        <a:spcBef>
          <a:spcPts val="450"/>
        </a:spcBef>
        <a:buFont typeface="Arial" pitchFamily="34" charset="0"/>
        <a:buChar char=" "/>
        <a:defRPr sz="15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614684" indent="-614684" algn="l" defTabSz="682927" rtl="0" eaLnBrk="1" latinLnBrk="0" hangingPunct="1">
        <a:lnSpc>
          <a:spcPct val="85000"/>
        </a:lnSpc>
        <a:spcBef>
          <a:spcPts val="450"/>
        </a:spcBef>
        <a:buFont typeface="Arial" pitchFamily="34" charset="0"/>
        <a:buChar char=" 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819413" indent="-819413" algn="l" defTabSz="682927" rtl="0" eaLnBrk="1" latinLnBrk="0" hangingPunct="1">
        <a:lnSpc>
          <a:spcPct val="85000"/>
        </a:lnSpc>
        <a:spcBef>
          <a:spcPts val="450"/>
        </a:spcBef>
        <a:buFont typeface="Arial" pitchFamily="34" charset="0"/>
        <a:buChar char=" 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896198" indent="-170774" algn="l" defTabSz="682927" rtl="0" eaLnBrk="1" latinLnBrk="0" hangingPunct="1">
        <a:lnSpc>
          <a:spcPct val="85000"/>
        </a:lnSpc>
        <a:spcBef>
          <a:spcPts val="450"/>
        </a:spcBef>
        <a:buFont typeface="Arial" pitchFamily="34" charset="0"/>
        <a:buChar char=" 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045606" indent="-170774" algn="l" defTabSz="682927" rtl="0" eaLnBrk="1" latinLnBrk="0" hangingPunct="1">
        <a:lnSpc>
          <a:spcPct val="85000"/>
        </a:lnSpc>
        <a:spcBef>
          <a:spcPts val="450"/>
        </a:spcBef>
        <a:buFont typeface="Arial" pitchFamily="34" charset="0"/>
        <a:buChar char=" 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194930" indent="-170774" algn="l" defTabSz="682927" rtl="0" eaLnBrk="1" latinLnBrk="0" hangingPunct="1">
        <a:lnSpc>
          <a:spcPct val="85000"/>
        </a:lnSpc>
        <a:spcBef>
          <a:spcPts val="450"/>
        </a:spcBef>
        <a:buFont typeface="Arial" pitchFamily="34" charset="0"/>
        <a:buChar char=" 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1344422" indent="-170774" algn="l" defTabSz="682927" rtl="0" eaLnBrk="1" latinLnBrk="0" hangingPunct="1">
        <a:lnSpc>
          <a:spcPct val="85000"/>
        </a:lnSpc>
        <a:spcBef>
          <a:spcPts val="450"/>
        </a:spcBef>
        <a:buFont typeface="Arial" pitchFamily="34" charset="0"/>
        <a:buChar char=" 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292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1381" algn="l" defTabSz="68292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2927" algn="l" defTabSz="68292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4391" algn="l" defTabSz="68292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65854" algn="l" defTabSz="68292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07401" algn="l" defTabSz="68292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48780" algn="l" defTabSz="68292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390160" algn="l" defTabSz="68292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31591" algn="l" defTabSz="68292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gif"/><Relationship Id="rId1" Type="http://schemas.microsoft.com/office/2007/relationships/media" Target="../media/media1.gif"/><Relationship Id="rId5" Type="http://schemas.openxmlformats.org/officeDocument/2006/relationships/image" Target="../media/image28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cloud.r-project.org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1.png"/><Relationship Id="rId4" Type="http://schemas.openxmlformats.org/officeDocument/2006/relationships/hyperlink" Target="http://www.rstudio.com/download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7.png"/><Relationship Id="rId4" Type="http://schemas.openxmlformats.org/officeDocument/2006/relationships/image" Target="../media/image5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gi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jpe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jp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7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cran.r-project.org/doc/contrib/intro-spatial-rl.pdf" TargetMode="External"/><Relationship Id="rId2" Type="http://schemas.openxmlformats.org/officeDocument/2006/relationships/hyperlink" Target="http://volaya.github.io/libro-sig/index.html" TargetMode="External"/><Relationship Id="rId1" Type="http://schemas.openxmlformats.org/officeDocument/2006/relationships/slideLayout" Target="../slideLayouts/slideLayout19.xml"/><Relationship Id="rId4" Type="http://schemas.openxmlformats.org/officeDocument/2006/relationships/hyperlink" Target="https://github.com/Robinlovelace/Creating-maps-in-R" TargetMode="Externa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://127.0.0.1:14579/help/library/tmap/html/tm_shape.html" TargetMode="External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8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4.png"/><Relationship Id="rId5" Type="http://schemas.openxmlformats.org/officeDocument/2006/relationships/image" Target="../media/image8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github.com/hadley/r4ds" TargetMode="External"/><Relationship Id="rId4" Type="http://schemas.openxmlformats.org/officeDocument/2006/relationships/hyperlink" Target="http://r4ds.had.co.nz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 txBox="1">
            <a:spLocks noGrp="1"/>
          </p:cNvSpPr>
          <p:nvPr>
            <p:ph type="ctrTitle"/>
          </p:nvPr>
        </p:nvSpPr>
        <p:spPr>
          <a:xfrm>
            <a:off x="762000" y="2876740"/>
            <a:ext cx="8305800" cy="1159799"/>
          </a:xfrm>
          <a:prstGeom prst="rect">
            <a:avLst/>
          </a:prstGeom>
          <a:noFill/>
          <a:ln>
            <a:noFill/>
          </a:ln>
        </p:spPr>
        <p:txBody>
          <a:bodyPr lIns="91045" tIns="91045" rIns="91045" bIns="91045" anchor="ctr" anchorCtr="0">
            <a:noAutofit/>
          </a:bodyPr>
          <a:lstStyle/>
          <a:p>
            <a:pPr>
              <a:buSzPct val="25000"/>
            </a:pPr>
            <a:r>
              <a:rPr lang="en" dirty="0" smtClean="0"/>
              <a:t>      Ladies Buenos Aires</a:t>
            </a:r>
            <a:r>
              <a:rPr lang="en" dirty="0"/>
              <a:t/>
            </a:r>
            <a:br>
              <a:rPr lang="en" dirty="0"/>
            </a:br>
            <a:r>
              <a:rPr lang="en" dirty="0" smtClean="0">
                <a:solidFill>
                  <a:schemeClr val="bg2"/>
                </a:solidFill>
              </a:rPr>
              <a:t>Segunda Reunión</a:t>
            </a:r>
            <a:endParaRPr lang="en" dirty="0">
              <a:solidFill>
                <a:schemeClr val="bg2"/>
              </a:solidFill>
            </a:endParaRPr>
          </a:p>
        </p:txBody>
      </p:sp>
      <p:sp>
        <p:nvSpPr>
          <p:cNvPr id="138" name="Shape 138"/>
          <p:cNvSpPr txBox="1"/>
          <p:nvPr/>
        </p:nvSpPr>
        <p:spPr>
          <a:xfrm>
            <a:off x="579024" y="368875"/>
            <a:ext cx="4367699" cy="950700"/>
          </a:xfrm>
          <a:prstGeom prst="rect">
            <a:avLst/>
          </a:prstGeom>
          <a:noFill/>
          <a:ln>
            <a:noFill/>
          </a:ln>
        </p:spPr>
        <p:txBody>
          <a:bodyPr lIns="91045" tIns="91045" rIns="91045" bIns="91045" anchor="t" anchorCtr="0">
            <a:noAutofit/>
          </a:bodyPr>
          <a:lstStyle/>
          <a:p>
            <a:pPr>
              <a:buClr>
                <a:srgbClr val="0000FF"/>
              </a:buClr>
              <a:buSzPct val="25000"/>
            </a:pPr>
            <a:r>
              <a:rPr lang="en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rPr>
              <a:t>library</a:t>
            </a:r>
            <a:r>
              <a:rPr lang="en">
                <a:solidFill>
                  <a:srgbClr val="687687"/>
                </a:solidFill>
                <a:latin typeface="Courier"/>
                <a:ea typeface="Courier"/>
                <a:cs typeface="Courier"/>
                <a:sym typeface="Courier"/>
              </a:rPr>
              <a:t>(</a:t>
            </a:r>
            <a:r>
              <a:rPr lang="en">
                <a:latin typeface="Courier"/>
                <a:ea typeface="Courier"/>
                <a:cs typeface="Courier"/>
                <a:sym typeface="Courier"/>
              </a:rPr>
              <a:t>dplyr</a:t>
            </a:r>
            <a:r>
              <a:rPr lang="en">
                <a:solidFill>
                  <a:srgbClr val="687687"/>
                </a:solidFill>
                <a:latin typeface="Courier"/>
                <a:ea typeface="Courier"/>
                <a:cs typeface="Courier"/>
                <a:sym typeface="Courier"/>
              </a:rPr>
              <a:t>)</a:t>
            </a:r>
          </a:p>
          <a:p>
            <a:pPr>
              <a:buClr>
                <a:srgbClr val="000000"/>
              </a:buClr>
            </a:pPr>
            <a:endParaRPr>
              <a:latin typeface="Courier"/>
              <a:ea typeface="Courier"/>
              <a:cs typeface="Courier"/>
              <a:sym typeface="Courier"/>
            </a:endParaRPr>
          </a:p>
          <a:p>
            <a:pPr>
              <a:buClr>
                <a:srgbClr val="000000"/>
              </a:buClr>
              <a:buSzPct val="25000"/>
            </a:pPr>
            <a:r>
              <a:rPr lang="en">
                <a:latin typeface="Courier"/>
                <a:ea typeface="Courier"/>
                <a:cs typeface="Courier"/>
                <a:sym typeface="Courier"/>
              </a:rPr>
              <a:t>rladies_global </a:t>
            </a:r>
            <a:r>
              <a:rPr lang="en">
                <a:solidFill>
                  <a:srgbClr val="687687"/>
                </a:solidFill>
                <a:latin typeface="Courier"/>
                <a:ea typeface="Courier"/>
                <a:cs typeface="Courier"/>
                <a:sym typeface="Courier"/>
              </a:rPr>
              <a:t>%&gt;%</a:t>
            </a:r>
          </a:p>
          <a:p>
            <a:pPr>
              <a:buClr>
                <a:srgbClr val="000000"/>
              </a:buClr>
              <a:buSzPct val="25000"/>
            </a:pPr>
            <a:r>
              <a:rPr lang="en">
                <a:latin typeface="Courier"/>
                <a:ea typeface="Courier"/>
                <a:cs typeface="Courier"/>
                <a:sym typeface="Courier"/>
              </a:rPr>
              <a:t>  filter</a:t>
            </a:r>
            <a:r>
              <a:rPr lang="en">
                <a:solidFill>
                  <a:srgbClr val="687687"/>
                </a:solidFill>
                <a:latin typeface="Courier"/>
                <a:ea typeface="Courier"/>
                <a:cs typeface="Courier"/>
                <a:sym typeface="Courier"/>
              </a:rPr>
              <a:t>(</a:t>
            </a:r>
            <a:r>
              <a:rPr lang="en">
                <a:latin typeface="Courier"/>
                <a:ea typeface="Courier"/>
                <a:cs typeface="Courier"/>
                <a:sym typeface="Courier"/>
              </a:rPr>
              <a:t>city == </a:t>
            </a:r>
            <a:r>
              <a:rPr lang="en">
                <a:solidFill>
                  <a:srgbClr val="036A07"/>
                </a:solidFill>
                <a:latin typeface="Courier"/>
                <a:ea typeface="Courier"/>
                <a:cs typeface="Courier"/>
                <a:sym typeface="Courier"/>
              </a:rPr>
              <a:t>'</a:t>
            </a:r>
            <a:r>
              <a:rPr lang="en">
                <a:solidFill>
                  <a:srgbClr val="036A07"/>
                </a:solidFill>
                <a:latin typeface="Courier"/>
                <a:ea typeface="Courier"/>
                <a:cs typeface="Courier"/>
                <a:sym typeface="Courier"/>
              </a:rPr>
              <a:t>Buenos Aires</a:t>
            </a:r>
            <a:r>
              <a:rPr lang="en">
                <a:solidFill>
                  <a:srgbClr val="036A07"/>
                </a:solidFill>
                <a:latin typeface="Courier"/>
                <a:ea typeface="Courier"/>
                <a:cs typeface="Courier"/>
                <a:sym typeface="Courier"/>
              </a:rPr>
              <a:t>'</a:t>
            </a:r>
            <a:r>
              <a:rPr lang="en">
                <a:solidFill>
                  <a:srgbClr val="687687"/>
                </a:solidFill>
                <a:latin typeface="Courier"/>
                <a:ea typeface="Courier"/>
                <a:cs typeface="Courier"/>
                <a:sym typeface="Courier"/>
              </a:rPr>
              <a:t>)</a:t>
            </a:r>
          </a:p>
        </p:txBody>
      </p:sp>
      <p:pic>
        <p:nvPicPr>
          <p:cNvPr id="5" name="Shape 66" descr="r-marker-purple@3x.png"/>
          <p:cNvPicPr preferRelativeResize="0"/>
          <p:nvPr/>
        </p:nvPicPr>
        <p:blipFill rotWithShape="1">
          <a:blip r:embed="rId3">
            <a:alphaModFix/>
          </a:blip>
          <a:srcRect l="6203" t="9376" r="7036" b="25553"/>
          <a:stretch/>
        </p:blipFill>
        <p:spPr>
          <a:xfrm>
            <a:off x="762000" y="2419351"/>
            <a:ext cx="1176624" cy="94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184"/>
          <p:cNvSpPr txBox="1">
            <a:spLocks noGrp="1"/>
          </p:cNvSpPr>
          <p:nvPr>
            <p:ph type="title"/>
          </p:nvPr>
        </p:nvSpPr>
        <p:spPr>
          <a:xfrm>
            <a:off x="692024" y="209550"/>
            <a:ext cx="7232775" cy="857400"/>
          </a:xfrm>
          <a:prstGeom prst="rect">
            <a:avLst/>
          </a:prstGeom>
          <a:noFill/>
          <a:ln>
            <a:noFill/>
          </a:ln>
        </p:spPr>
        <p:txBody>
          <a:bodyPr lIns="91045" tIns="91045" rIns="91045" bIns="91045" anchor="t" anchorCtr="0">
            <a:noAutofit/>
          </a:bodyPr>
          <a:lstStyle/>
          <a:p>
            <a:pPr lvl="0">
              <a:buSzPct val="25000"/>
            </a:pPr>
            <a:r>
              <a:rPr lang="en" dirty="0" smtClean="0">
                <a:solidFill>
                  <a:schemeClr val="bg2"/>
                </a:solidFill>
              </a:rPr>
              <a:t>Misión de </a:t>
            </a:r>
            <a:r>
              <a:rPr lang="en" dirty="0" smtClean="0">
                <a:solidFill>
                  <a:srgbClr val="88398A"/>
                </a:solidFill>
              </a:rPr>
              <a:t>R-Ladies</a:t>
            </a:r>
            <a:endParaRPr lang="en" dirty="0">
              <a:solidFill>
                <a:schemeClr val="bg2"/>
              </a:solidFill>
            </a:endParaRPr>
          </a:p>
        </p:txBody>
      </p:sp>
      <p:pic>
        <p:nvPicPr>
          <p:cNvPr id="2" name="womenhelpingeachother.gif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514600" y="819150"/>
            <a:ext cx="3962400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919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6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184"/>
          <p:cNvSpPr txBox="1">
            <a:spLocks noGrp="1"/>
          </p:cNvSpPr>
          <p:nvPr>
            <p:ph type="title"/>
          </p:nvPr>
        </p:nvSpPr>
        <p:spPr>
          <a:xfrm>
            <a:off x="692024" y="209550"/>
            <a:ext cx="7232775" cy="857400"/>
          </a:xfrm>
          <a:prstGeom prst="rect">
            <a:avLst/>
          </a:prstGeom>
          <a:noFill/>
          <a:ln>
            <a:noFill/>
          </a:ln>
        </p:spPr>
        <p:txBody>
          <a:bodyPr lIns="91045" tIns="91045" rIns="91045" bIns="91045" anchor="t" anchorCtr="0">
            <a:noAutofit/>
          </a:bodyPr>
          <a:lstStyle/>
          <a:p>
            <a:pPr lvl="0">
              <a:buSzPct val="25000"/>
            </a:pPr>
            <a:r>
              <a:rPr lang="en" dirty="0" smtClean="0">
                <a:solidFill>
                  <a:srgbClr val="88398A"/>
                </a:solidFill>
              </a:rPr>
              <a:t>Los Distintos Sabores de R</a:t>
            </a:r>
            <a:endParaRPr lang="en" dirty="0">
              <a:solidFill>
                <a:schemeClr val="bg2"/>
              </a:solidFill>
            </a:endParaRPr>
          </a:p>
        </p:txBody>
      </p:sp>
      <p:sp>
        <p:nvSpPr>
          <p:cNvPr id="7" name="Shape 185"/>
          <p:cNvSpPr txBox="1">
            <a:spLocks noGrp="1"/>
          </p:cNvSpPr>
          <p:nvPr>
            <p:ph type="body" idx="1"/>
          </p:nvPr>
        </p:nvSpPr>
        <p:spPr>
          <a:xfrm>
            <a:off x="533400" y="819150"/>
            <a:ext cx="8077200" cy="3276600"/>
          </a:xfrm>
          <a:prstGeom prst="rect">
            <a:avLst/>
          </a:prstGeom>
          <a:noFill/>
          <a:ln>
            <a:noFill/>
          </a:ln>
        </p:spPr>
        <p:txBody>
          <a:bodyPr lIns="91045" tIns="91045" rIns="91045" bIns="91045" anchor="t" anchorCtr="0">
            <a:noAutofit/>
          </a:bodyPr>
          <a:lstStyle/>
          <a:p>
            <a:pPr marL="454928" indent="-227460">
              <a:spcBef>
                <a:spcPts val="600"/>
              </a:spcBef>
            </a:pPr>
            <a:r>
              <a:rPr lang="en" sz="2500" dirty="0">
                <a:solidFill>
                  <a:schemeClr val="bg2"/>
                </a:solidFill>
              </a:rPr>
              <a:t>R Base (clásico de clásicos)</a:t>
            </a:r>
          </a:p>
          <a:p>
            <a:pPr marL="733180" lvl="1" indent="-227460">
              <a:spcBef>
                <a:spcPts val="600"/>
              </a:spcBef>
              <a:buFont typeface="Helvetica Neue"/>
              <a:buChar char="▪"/>
            </a:pPr>
            <a:r>
              <a:rPr lang="en" sz="2500" dirty="0">
                <a:solidFill>
                  <a:schemeClr val="bg2"/>
                </a:solidFill>
              </a:rPr>
              <a:t>Difícil de aprender al comienzo</a:t>
            </a:r>
          </a:p>
          <a:p>
            <a:pPr marL="733180" lvl="1" indent="-227460">
              <a:spcBef>
                <a:spcPts val="600"/>
              </a:spcBef>
              <a:buFont typeface="Helvetica Neue"/>
              <a:buChar char="▪"/>
            </a:pPr>
            <a:r>
              <a:rPr lang="en" sz="2500" dirty="0">
                <a:solidFill>
                  <a:schemeClr val="bg2"/>
                </a:solidFill>
              </a:rPr>
              <a:t>Permite entender programación en profundidad</a:t>
            </a:r>
          </a:p>
          <a:p>
            <a:pPr marL="733180" lvl="1" indent="-227460">
              <a:spcBef>
                <a:spcPts val="600"/>
              </a:spcBef>
              <a:buFont typeface="Helvetica Neue"/>
              <a:buChar char="▪"/>
            </a:pPr>
            <a:r>
              <a:rPr lang="en" sz="2500" dirty="0">
                <a:solidFill>
                  <a:schemeClr val="bg2"/>
                </a:solidFill>
              </a:rPr>
              <a:t>Estable</a:t>
            </a:r>
          </a:p>
          <a:p>
            <a:pPr marL="454928" indent="-227460">
              <a:spcBef>
                <a:spcPts val="600"/>
              </a:spcBef>
            </a:pPr>
            <a:r>
              <a:rPr lang="en" sz="2500" dirty="0">
                <a:solidFill>
                  <a:schemeClr val="bg2"/>
                </a:solidFill>
              </a:rPr>
              <a:t>R Moderno (data.table, tidyverse, etc)</a:t>
            </a:r>
          </a:p>
          <a:p>
            <a:pPr marL="733180" lvl="1" indent="-227460">
              <a:spcBef>
                <a:spcPts val="600"/>
              </a:spcBef>
              <a:buFont typeface="Helvetica Neue"/>
              <a:buChar char="▪"/>
            </a:pPr>
            <a:r>
              <a:rPr lang="en" sz="2500" dirty="0">
                <a:solidFill>
                  <a:schemeClr val="bg2"/>
                </a:solidFill>
              </a:rPr>
              <a:t>Más fácil de aprender</a:t>
            </a:r>
          </a:p>
          <a:p>
            <a:pPr marL="733180" lvl="1" indent="-227460">
              <a:spcBef>
                <a:spcPts val="600"/>
              </a:spcBef>
              <a:buFont typeface="Helvetica Neue"/>
              <a:buChar char="▪"/>
            </a:pPr>
            <a:r>
              <a:rPr lang="en" sz="2500" dirty="0">
                <a:solidFill>
                  <a:schemeClr val="bg2"/>
                </a:solidFill>
              </a:rPr>
              <a:t>Facilita el trabajo con datos</a:t>
            </a:r>
          </a:p>
          <a:p>
            <a:pPr marL="733180" lvl="1" indent="-227460">
              <a:spcBef>
                <a:spcPts val="600"/>
              </a:spcBef>
              <a:buFont typeface="Helvetica Neue"/>
              <a:buChar char="▪"/>
            </a:pPr>
            <a:r>
              <a:rPr lang="en" sz="2500" dirty="0">
                <a:solidFill>
                  <a:schemeClr val="bg2"/>
                </a:solidFill>
              </a:rPr>
              <a:t>Inestable y en constante cambio</a:t>
            </a:r>
          </a:p>
          <a:p>
            <a:pPr marL="910125" lvl="1" indent="-227460">
              <a:spcBef>
                <a:spcPts val="600"/>
              </a:spcBef>
              <a:buFont typeface="Helvetica Neue"/>
              <a:buChar char="▪"/>
            </a:pPr>
            <a:endParaRPr lang="en" sz="2500" dirty="0">
              <a:solidFill>
                <a:schemeClr val="bg2"/>
              </a:solidFill>
            </a:endParaRPr>
          </a:p>
        </p:txBody>
      </p:sp>
      <p:sp>
        <p:nvSpPr>
          <p:cNvPr id="2" name="Oval 1"/>
          <p:cNvSpPr/>
          <p:nvPr/>
        </p:nvSpPr>
        <p:spPr>
          <a:xfrm>
            <a:off x="4267200" y="2647950"/>
            <a:ext cx="1600200" cy="609600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060" tIns="45530" rIns="91060" bIns="45530" rtlCol="0" anchor="ctr"/>
          <a:lstStyle/>
          <a:p>
            <a:pPr algn="ctr"/>
            <a:endParaRPr lang="es-ES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6437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184"/>
          <p:cNvSpPr txBox="1">
            <a:spLocks noGrp="1"/>
          </p:cNvSpPr>
          <p:nvPr>
            <p:ph type="title"/>
          </p:nvPr>
        </p:nvSpPr>
        <p:spPr>
          <a:xfrm>
            <a:off x="692024" y="209550"/>
            <a:ext cx="7232775" cy="857400"/>
          </a:xfrm>
          <a:prstGeom prst="rect">
            <a:avLst/>
          </a:prstGeom>
          <a:noFill/>
          <a:ln>
            <a:noFill/>
          </a:ln>
        </p:spPr>
        <p:txBody>
          <a:bodyPr lIns="91045" tIns="91045" rIns="91045" bIns="91045" anchor="t" anchorCtr="0">
            <a:noAutofit/>
          </a:bodyPr>
          <a:lstStyle/>
          <a:p>
            <a:pPr lvl="0">
              <a:buSzPct val="25000"/>
            </a:pPr>
            <a:r>
              <a:rPr lang="en" dirty="0" smtClean="0">
                <a:solidFill>
                  <a:srgbClr val="88398A"/>
                </a:solidFill>
              </a:rPr>
              <a:t>Pasos Fundamentales en Ciencia de Datos</a:t>
            </a:r>
            <a:endParaRPr lang="en" dirty="0">
              <a:solidFill>
                <a:schemeClr val="bg2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672" y="1200150"/>
            <a:ext cx="8225424" cy="30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85800" y="4400550"/>
            <a:ext cx="4648200" cy="338554"/>
          </a:xfrm>
          <a:prstGeom prst="rect">
            <a:avLst/>
          </a:prstGeom>
          <a:noFill/>
        </p:spPr>
        <p:txBody>
          <a:bodyPr wrap="square" lIns="91060" tIns="45530" rIns="91060" bIns="45530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Tidy + Transform = Data Wrangling</a:t>
            </a:r>
            <a:endParaRPr lang="es-ES" sz="1600" dirty="0">
              <a:solidFill>
                <a:schemeClr val="bg2"/>
              </a:solidFill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1517954"/>
            <a:ext cx="3200400" cy="2317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6019800" y="1657540"/>
            <a:ext cx="2514600" cy="311621"/>
          </a:xfrm>
          <a:prstGeom prst="rect">
            <a:avLst/>
          </a:prstGeom>
          <a:noFill/>
        </p:spPr>
        <p:txBody>
          <a:bodyPr wrap="square" lIns="91060" tIns="45530" rIns="91060" bIns="45530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</a:rPr>
              <a:t>Parte I de (por lo menos) II</a:t>
            </a:r>
            <a:endParaRPr lang="es-ES" b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4059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184"/>
          <p:cNvSpPr txBox="1">
            <a:spLocks noGrp="1"/>
          </p:cNvSpPr>
          <p:nvPr>
            <p:ph type="title"/>
          </p:nvPr>
        </p:nvSpPr>
        <p:spPr>
          <a:xfrm>
            <a:off x="692024" y="209550"/>
            <a:ext cx="7232775" cy="857400"/>
          </a:xfrm>
          <a:prstGeom prst="rect">
            <a:avLst/>
          </a:prstGeom>
          <a:noFill/>
          <a:ln>
            <a:noFill/>
          </a:ln>
        </p:spPr>
        <p:txBody>
          <a:bodyPr lIns="91045" tIns="91045" rIns="91045" bIns="91045" anchor="t" anchorCtr="0">
            <a:noAutofit/>
          </a:bodyPr>
          <a:lstStyle/>
          <a:p>
            <a:pPr lvl="0">
              <a:buSzPct val="25000"/>
            </a:pPr>
            <a:r>
              <a:rPr lang="en" dirty="0" smtClean="0">
                <a:solidFill>
                  <a:srgbClr val="88398A"/>
                </a:solidFill>
              </a:rPr>
              <a:t>No vamos a ver…</a:t>
            </a:r>
            <a:endParaRPr lang="en" dirty="0">
              <a:solidFill>
                <a:schemeClr val="bg2"/>
              </a:solidFill>
            </a:endParaRPr>
          </a:p>
        </p:txBody>
      </p:sp>
      <p:sp>
        <p:nvSpPr>
          <p:cNvPr id="5" name="Shape 185"/>
          <p:cNvSpPr txBox="1">
            <a:spLocks noGrp="1"/>
          </p:cNvSpPr>
          <p:nvPr>
            <p:ph type="body" idx="1"/>
          </p:nvPr>
        </p:nvSpPr>
        <p:spPr>
          <a:xfrm>
            <a:off x="457200" y="819150"/>
            <a:ext cx="8534400" cy="3276600"/>
          </a:xfrm>
          <a:prstGeom prst="rect">
            <a:avLst/>
          </a:prstGeom>
          <a:noFill/>
          <a:ln>
            <a:noFill/>
          </a:ln>
        </p:spPr>
        <p:txBody>
          <a:bodyPr lIns="91045" tIns="91045" rIns="91045" bIns="91045" anchor="t" anchorCtr="0">
            <a:noAutofit/>
          </a:bodyPr>
          <a:lstStyle/>
          <a:p>
            <a:pPr marL="454928" indent="-227460">
              <a:spcBef>
                <a:spcPts val="600"/>
              </a:spcBef>
            </a:pPr>
            <a:r>
              <a:rPr lang="en" sz="2600" dirty="0">
                <a:solidFill>
                  <a:schemeClr val="bg2"/>
                </a:solidFill>
              </a:rPr>
              <a:t>Manejo de grandes datos (mejor con data.table)</a:t>
            </a:r>
          </a:p>
          <a:p>
            <a:pPr marL="733180" lvl="1" indent="-227460">
              <a:spcBef>
                <a:spcPts val="600"/>
              </a:spcBef>
              <a:buFont typeface="Helvetica Neue"/>
              <a:buChar char="▪"/>
            </a:pPr>
            <a:r>
              <a:rPr lang="en" sz="2600" dirty="0">
                <a:solidFill>
                  <a:schemeClr val="bg2"/>
                </a:solidFill>
              </a:rPr>
              <a:t>Sólo podremos manejar datos de hasta 1-2 Gb</a:t>
            </a:r>
          </a:p>
          <a:p>
            <a:pPr marL="454928" indent="-227460">
              <a:spcBef>
                <a:spcPts val="600"/>
              </a:spcBef>
            </a:pPr>
            <a:r>
              <a:rPr lang="en" sz="2600" dirty="0">
                <a:solidFill>
                  <a:schemeClr val="bg2"/>
                </a:solidFill>
              </a:rPr>
              <a:t>Python, Julia y otros buenos amigos de la Ciencia de Datos</a:t>
            </a:r>
          </a:p>
          <a:p>
            <a:pPr marL="454928" indent="-227460">
              <a:spcBef>
                <a:spcPts val="600"/>
              </a:spcBef>
            </a:pPr>
            <a:r>
              <a:rPr lang="en" sz="2600" dirty="0">
                <a:solidFill>
                  <a:schemeClr val="bg2"/>
                </a:solidFill>
              </a:rPr>
              <a:t>Datos no rectangulares (texto, árboles, imágenes, …)</a:t>
            </a:r>
          </a:p>
          <a:p>
            <a:pPr marL="454928" indent="-227460">
              <a:spcBef>
                <a:spcPts val="600"/>
              </a:spcBef>
            </a:pPr>
            <a:r>
              <a:rPr lang="en" sz="2600" dirty="0">
                <a:solidFill>
                  <a:schemeClr val="bg2"/>
                </a:solidFill>
              </a:rPr>
              <a:t>Confirmación de hipótesis</a:t>
            </a:r>
          </a:p>
          <a:p>
            <a:pPr marL="733180" lvl="1" indent="-227460">
              <a:spcBef>
                <a:spcPts val="600"/>
              </a:spcBef>
              <a:buFont typeface="Helvetica Neue"/>
              <a:buChar char="▪"/>
            </a:pPr>
            <a:r>
              <a:rPr lang="en" sz="2600" dirty="0">
                <a:solidFill>
                  <a:schemeClr val="bg2"/>
                </a:solidFill>
              </a:rPr>
              <a:t>Haremos foco en formas de generar hipótesis (análisis exploratorio)</a:t>
            </a:r>
          </a:p>
        </p:txBody>
      </p:sp>
    </p:spTree>
    <p:extLst>
      <p:ext uri="{BB962C8B-B14F-4D97-AF65-F5344CB8AC3E}">
        <p14:creationId xmlns:p14="http://schemas.microsoft.com/office/powerpoint/2010/main" val="1252453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184"/>
          <p:cNvSpPr txBox="1">
            <a:spLocks noGrp="1"/>
          </p:cNvSpPr>
          <p:nvPr>
            <p:ph type="title"/>
          </p:nvPr>
        </p:nvSpPr>
        <p:spPr>
          <a:xfrm>
            <a:off x="692024" y="209550"/>
            <a:ext cx="7232775" cy="857400"/>
          </a:xfrm>
          <a:prstGeom prst="rect">
            <a:avLst/>
          </a:prstGeom>
          <a:noFill/>
          <a:ln>
            <a:noFill/>
          </a:ln>
        </p:spPr>
        <p:txBody>
          <a:bodyPr lIns="91045" tIns="91045" rIns="91045" bIns="91045" anchor="t" anchorCtr="0">
            <a:noAutofit/>
          </a:bodyPr>
          <a:lstStyle/>
          <a:p>
            <a:pPr lvl="0">
              <a:buSzPct val="25000"/>
            </a:pPr>
            <a:r>
              <a:rPr lang="en" dirty="0" smtClean="0">
                <a:solidFill>
                  <a:srgbClr val="88398A"/>
                </a:solidFill>
              </a:rPr>
              <a:t>Necesitaremos</a:t>
            </a:r>
            <a:endParaRPr lang="en" dirty="0">
              <a:solidFill>
                <a:schemeClr val="bg2"/>
              </a:solidFill>
            </a:endParaRPr>
          </a:p>
        </p:txBody>
      </p:sp>
      <p:sp>
        <p:nvSpPr>
          <p:cNvPr id="5" name="Shape 185"/>
          <p:cNvSpPr txBox="1">
            <a:spLocks noGrp="1"/>
          </p:cNvSpPr>
          <p:nvPr>
            <p:ph type="body" idx="1"/>
          </p:nvPr>
        </p:nvSpPr>
        <p:spPr>
          <a:xfrm>
            <a:off x="457200" y="666750"/>
            <a:ext cx="8077200" cy="3276600"/>
          </a:xfrm>
          <a:prstGeom prst="rect">
            <a:avLst/>
          </a:prstGeom>
          <a:noFill/>
          <a:ln>
            <a:noFill/>
          </a:ln>
        </p:spPr>
        <p:txBody>
          <a:bodyPr lIns="91045" tIns="91045" rIns="91045" bIns="91045" anchor="t" anchorCtr="0">
            <a:noAutofit/>
          </a:bodyPr>
          <a:lstStyle/>
          <a:p>
            <a:pPr marL="454928" indent="-227460">
              <a:spcBef>
                <a:spcPts val="600"/>
              </a:spcBef>
            </a:pPr>
            <a:r>
              <a:rPr lang="en" sz="2500" dirty="0">
                <a:solidFill>
                  <a:schemeClr val="bg2"/>
                </a:solidFill>
              </a:rPr>
              <a:t>R (</a:t>
            </a:r>
            <a:r>
              <a:rPr lang="es-ES" sz="2500" dirty="0">
                <a:hlinkClick r:id="rId3"/>
              </a:rPr>
              <a:t>https://cloud.r-project.org</a:t>
            </a:r>
            <a:r>
              <a:rPr lang="es-ES" sz="2500" dirty="0">
                <a:solidFill>
                  <a:schemeClr val="bg2"/>
                </a:solidFill>
              </a:rPr>
              <a:t>)</a:t>
            </a:r>
            <a:endParaRPr lang="en" sz="2500" dirty="0">
              <a:solidFill>
                <a:schemeClr val="bg2"/>
              </a:solidFill>
            </a:endParaRPr>
          </a:p>
          <a:p>
            <a:pPr marL="454928" indent="-227460">
              <a:spcBef>
                <a:spcPts val="600"/>
              </a:spcBef>
            </a:pPr>
            <a:r>
              <a:rPr lang="en" sz="2500" dirty="0">
                <a:solidFill>
                  <a:schemeClr val="bg2"/>
                </a:solidFill>
              </a:rPr>
              <a:t>R</a:t>
            </a:r>
            <a:r>
              <a:rPr lang="es-ES" sz="2500" dirty="0">
                <a:solidFill>
                  <a:schemeClr val="bg2"/>
                </a:solidFill>
              </a:rPr>
              <a:t>s</a:t>
            </a:r>
            <a:r>
              <a:rPr lang="en" sz="2500" dirty="0">
                <a:solidFill>
                  <a:schemeClr val="bg2"/>
                </a:solidFill>
              </a:rPr>
              <a:t>tudio (</a:t>
            </a:r>
            <a:r>
              <a:rPr lang="es-ES" sz="2500" dirty="0">
                <a:hlinkClick r:id="rId4"/>
              </a:rPr>
              <a:t>http</a:t>
            </a:r>
            <a:r>
              <a:rPr lang="es-ES" sz="2500" dirty="0">
                <a:hlinkClick r:id="rId4"/>
              </a:rPr>
              <a:t>://</a:t>
            </a:r>
            <a:r>
              <a:rPr lang="es-ES" sz="2500" dirty="0">
                <a:hlinkClick r:id="rId4"/>
              </a:rPr>
              <a:t>www.rstudio.com/download</a:t>
            </a:r>
            <a:r>
              <a:rPr lang="es-ES" sz="2500" dirty="0">
                <a:solidFill>
                  <a:schemeClr val="bg2"/>
                </a:solidFill>
              </a:rPr>
              <a:t>)</a:t>
            </a:r>
            <a:endParaRPr lang="en" sz="2500" dirty="0">
              <a:solidFill>
                <a:schemeClr val="bg2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990" y="1657351"/>
            <a:ext cx="3938587" cy="31803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90232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184"/>
          <p:cNvSpPr txBox="1">
            <a:spLocks noGrp="1"/>
          </p:cNvSpPr>
          <p:nvPr>
            <p:ph type="title"/>
          </p:nvPr>
        </p:nvSpPr>
        <p:spPr>
          <a:xfrm>
            <a:off x="692024" y="209550"/>
            <a:ext cx="7232775" cy="857400"/>
          </a:xfrm>
          <a:prstGeom prst="rect">
            <a:avLst/>
          </a:prstGeom>
          <a:noFill/>
          <a:ln>
            <a:noFill/>
          </a:ln>
        </p:spPr>
        <p:txBody>
          <a:bodyPr lIns="91045" tIns="91045" rIns="91045" bIns="91045" anchor="t" anchorCtr="0">
            <a:noAutofit/>
          </a:bodyPr>
          <a:lstStyle/>
          <a:p>
            <a:pPr lvl="0">
              <a:buSzPct val="25000"/>
            </a:pPr>
            <a:r>
              <a:rPr lang="en" dirty="0" smtClean="0">
                <a:solidFill>
                  <a:srgbClr val="88398A"/>
                </a:solidFill>
              </a:rPr>
              <a:t>Necesitaremos</a:t>
            </a:r>
            <a:endParaRPr lang="en" dirty="0">
              <a:solidFill>
                <a:schemeClr val="bg2"/>
              </a:solidFill>
            </a:endParaRPr>
          </a:p>
        </p:txBody>
      </p:sp>
      <p:sp>
        <p:nvSpPr>
          <p:cNvPr id="5" name="Shape 185"/>
          <p:cNvSpPr txBox="1">
            <a:spLocks noGrp="1"/>
          </p:cNvSpPr>
          <p:nvPr>
            <p:ph type="body" idx="1"/>
          </p:nvPr>
        </p:nvSpPr>
        <p:spPr>
          <a:xfrm>
            <a:off x="533400" y="819150"/>
            <a:ext cx="8077200" cy="3276600"/>
          </a:xfrm>
          <a:prstGeom prst="rect">
            <a:avLst/>
          </a:prstGeom>
          <a:noFill/>
          <a:ln>
            <a:noFill/>
          </a:ln>
        </p:spPr>
        <p:txBody>
          <a:bodyPr lIns="91045" tIns="91045" rIns="91045" bIns="91045" anchor="t" anchorCtr="0">
            <a:noAutofit/>
          </a:bodyPr>
          <a:lstStyle/>
          <a:p>
            <a:pPr marL="454928" indent="-227460">
              <a:spcBef>
                <a:spcPts val="600"/>
              </a:spcBef>
            </a:pPr>
            <a:r>
              <a:rPr lang="en" sz="2500" dirty="0">
                <a:solidFill>
                  <a:schemeClr val="bg2"/>
                </a:solidFill>
              </a:rPr>
              <a:t>Paquetes del tidyverse</a:t>
            </a:r>
          </a:p>
          <a:p>
            <a:pPr marL="454928" indent="-227460">
              <a:spcBef>
                <a:spcPts val="600"/>
              </a:spcBef>
            </a:pPr>
            <a:endParaRPr lang="en" sz="2500" dirty="0">
              <a:solidFill>
                <a:schemeClr val="bg2"/>
              </a:solidFill>
            </a:endParaRPr>
          </a:p>
          <a:p>
            <a:pPr marL="454928" indent="-227460">
              <a:spcBef>
                <a:spcPts val="600"/>
              </a:spcBef>
            </a:pPr>
            <a:endParaRPr lang="en" sz="2500" dirty="0">
              <a:solidFill>
                <a:schemeClr val="bg2"/>
              </a:solidFill>
            </a:endParaRPr>
          </a:p>
          <a:p>
            <a:pPr marL="454928" indent="-227460">
              <a:spcBef>
                <a:spcPts val="600"/>
              </a:spcBef>
            </a:pPr>
            <a:endParaRPr lang="en" sz="2500" dirty="0">
              <a:solidFill>
                <a:schemeClr val="bg2"/>
              </a:solidFill>
            </a:endParaRPr>
          </a:p>
          <a:p>
            <a:pPr marL="454928" indent="-227460">
              <a:spcBef>
                <a:spcPts val="600"/>
              </a:spcBef>
            </a:pPr>
            <a:endParaRPr lang="en" sz="2500" dirty="0">
              <a:solidFill>
                <a:schemeClr val="bg2"/>
              </a:solidFill>
            </a:endParaRPr>
          </a:p>
          <a:p>
            <a:pPr marL="454928" indent="-227460">
              <a:spcBef>
                <a:spcPts val="600"/>
              </a:spcBef>
            </a:pPr>
            <a:r>
              <a:rPr lang="en" sz="2500" dirty="0">
                <a:solidFill>
                  <a:schemeClr val="bg2"/>
                </a:solidFill>
              </a:rPr>
              <a:t>Otros paquetes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555" y="1352550"/>
            <a:ext cx="7477125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030" y="1962152"/>
            <a:ext cx="74961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555" y="2516165"/>
            <a:ext cx="74961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2771777"/>
            <a:ext cx="1447800" cy="180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41" y="3638552"/>
            <a:ext cx="7467600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22322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85"/>
          <p:cNvSpPr txBox="1">
            <a:spLocks noGrp="1"/>
          </p:cNvSpPr>
          <p:nvPr>
            <p:ph type="body" idx="1"/>
          </p:nvPr>
        </p:nvSpPr>
        <p:spPr>
          <a:xfrm>
            <a:off x="457200" y="742950"/>
            <a:ext cx="8458200" cy="3276600"/>
          </a:xfrm>
          <a:prstGeom prst="rect">
            <a:avLst/>
          </a:prstGeom>
          <a:noFill/>
          <a:ln>
            <a:noFill/>
          </a:ln>
        </p:spPr>
        <p:txBody>
          <a:bodyPr lIns="91045" tIns="91045" rIns="91045" bIns="91045" anchor="t" anchorCtr="0">
            <a:noAutofit/>
          </a:bodyPr>
          <a:lstStyle/>
          <a:p>
            <a:pPr marL="454928" indent="-227460">
              <a:spcBef>
                <a:spcPts val="600"/>
              </a:spcBef>
            </a:pPr>
            <a:r>
              <a:rPr lang="en" sz="2500" dirty="0">
                <a:solidFill>
                  <a:schemeClr val="bg2"/>
                </a:solidFill>
              </a:rPr>
              <a:t>R también es una calculadora</a:t>
            </a:r>
          </a:p>
          <a:p>
            <a:pPr marL="454928" indent="-227460">
              <a:spcBef>
                <a:spcPts val="600"/>
              </a:spcBef>
            </a:pPr>
            <a:endParaRPr lang="en" sz="2500" dirty="0">
              <a:solidFill>
                <a:schemeClr val="bg2"/>
              </a:solidFill>
            </a:endParaRPr>
          </a:p>
          <a:p>
            <a:pPr marL="454928" indent="-227460">
              <a:spcBef>
                <a:spcPts val="600"/>
              </a:spcBef>
            </a:pPr>
            <a:r>
              <a:rPr lang="en" sz="2500" dirty="0">
                <a:solidFill>
                  <a:schemeClr val="bg2"/>
                </a:solidFill>
              </a:rPr>
              <a:t>Respuesta</a:t>
            </a:r>
          </a:p>
          <a:p>
            <a:pPr marL="454928" indent="-227460">
              <a:spcBef>
                <a:spcPts val="600"/>
              </a:spcBef>
            </a:pPr>
            <a:endParaRPr lang="en" sz="2500" dirty="0">
              <a:solidFill>
                <a:schemeClr val="bg2"/>
              </a:solidFill>
            </a:endParaRPr>
          </a:p>
          <a:p>
            <a:pPr marL="454928" indent="-227460">
              <a:spcBef>
                <a:spcPts val="600"/>
              </a:spcBef>
            </a:pPr>
            <a:r>
              <a:rPr lang="en" sz="2500" dirty="0">
                <a:solidFill>
                  <a:schemeClr val="bg2"/>
                </a:solidFill>
              </a:rPr>
              <a:t>Si quiero guardar la respuesta</a:t>
            </a:r>
          </a:p>
          <a:p>
            <a:pPr marL="454928" indent="-227460">
              <a:spcBef>
                <a:spcPts val="600"/>
              </a:spcBef>
            </a:pPr>
            <a:endParaRPr lang="en" sz="2500" dirty="0">
              <a:solidFill>
                <a:schemeClr val="bg2"/>
              </a:solidFill>
            </a:endParaRPr>
          </a:p>
          <a:p>
            <a:pPr marL="454928" indent="-227460">
              <a:spcBef>
                <a:spcPts val="600"/>
              </a:spcBef>
            </a:pPr>
            <a:r>
              <a:rPr lang="en" sz="2500" dirty="0">
                <a:solidFill>
                  <a:schemeClr val="bg2"/>
                </a:solidFill>
              </a:rPr>
              <a:t>Para ver la respuesta</a:t>
            </a:r>
          </a:p>
          <a:p>
            <a:pPr marL="227460" indent="0">
              <a:spcBef>
                <a:spcPts val="600"/>
              </a:spcBef>
              <a:buNone/>
            </a:pPr>
            <a:endParaRPr lang="en" sz="2500" dirty="0">
              <a:solidFill>
                <a:schemeClr val="bg2"/>
              </a:solidFill>
            </a:endParaRPr>
          </a:p>
        </p:txBody>
      </p:sp>
      <p:sp>
        <p:nvSpPr>
          <p:cNvPr id="6" name="Shape 184"/>
          <p:cNvSpPr txBox="1">
            <a:spLocks noGrp="1"/>
          </p:cNvSpPr>
          <p:nvPr>
            <p:ph type="title"/>
          </p:nvPr>
        </p:nvSpPr>
        <p:spPr>
          <a:xfrm>
            <a:off x="692024" y="209550"/>
            <a:ext cx="7232775" cy="857400"/>
          </a:xfrm>
          <a:prstGeom prst="rect">
            <a:avLst/>
          </a:prstGeom>
          <a:noFill/>
          <a:ln>
            <a:noFill/>
          </a:ln>
        </p:spPr>
        <p:txBody>
          <a:bodyPr lIns="91045" tIns="91045" rIns="91045" bIns="91045" anchor="t" anchorCtr="0">
            <a:noAutofit/>
          </a:bodyPr>
          <a:lstStyle/>
          <a:p>
            <a:pPr lvl="0">
              <a:buSzPct val="25000"/>
            </a:pPr>
            <a:r>
              <a:rPr lang="en" dirty="0" smtClean="0">
                <a:solidFill>
                  <a:srgbClr val="88398A"/>
                </a:solidFill>
              </a:rPr>
              <a:t>Mi primer código R</a:t>
            </a:r>
            <a:endParaRPr lang="en" dirty="0">
              <a:solidFill>
                <a:schemeClr val="bg2"/>
              </a:solidFill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2209800"/>
            <a:ext cx="7486650" cy="28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2" y="1352552"/>
            <a:ext cx="7477125" cy="25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3181350"/>
            <a:ext cx="2057400" cy="1607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964" y="4086390"/>
            <a:ext cx="1056836" cy="161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22497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85"/>
          <p:cNvSpPr txBox="1">
            <a:spLocks noGrp="1"/>
          </p:cNvSpPr>
          <p:nvPr>
            <p:ph type="body" idx="1"/>
          </p:nvPr>
        </p:nvSpPr>
        <p:spPr>
          <a:xfrm>
            <a:off x="457200" y="742950"/>
            <a:ext cx="8458200" cy="3276600"/>
          </a:xfrm>
          <a:prstGeom prst="rect">
            <a:avLst/>
          </a:prstGeom>
          <a:noFill/>
          <a:ln>
            <a:noFill/>
          </a:ln>
        </p:spPr>
        <p:txBody>
          <a:bodyPr lIns="91045" tIns="91045" rIns="91045" bIns="91045" anchor="t" anchorCtr="0">
            <a:noAutofit/>
          </a:bodyPr>
          <a:lstStyle/>
          <a:p>
            <a:pPr marL="454928" indent="-227460">
              <a:spcBef>
                <a:spcPts val="600"/>
              </a:spcBef>
            </a:pPr>
            <a:r>
              <a:rPr lang="en" sz="2600" dirty="0">
                <a:solidFill>
                  <a:schemeClr val="bg2"/>
                </a:solidFill>
              </a:rPr>
              <a:t>Para ayuda con R la fuente principal es Google</a:t>
            </a:r>
          </a:p>
          <a:p>
            <a:pPr marL="684158" lvl="1" indent="-227460">
              <a:spcBef>
                <a:spcPts val="600"/>
              </a:spcBef>
              <a:buFont typeface="Helvetica Neue"/>
              <a:buChar char="▪"/>
            </a:pPr>
            <a:r>
              <a:rPr lang="en" sz="2600" dirty="0">
                <a:solidFill>
                  <a:schemeClr val="bg2"/>
                </a:solidFill>
              </a:rPr>
              <a:t>Agregando R a cualquier pregunta (mejor en inglés)</a:t>
            </a:r>
          </a:p>
          <a:p>
            <a:pPr marL="684158" lvl="1" indent="-227460">
              <a:spcBef>
                <a:spcPts val="600"/>
              </a:spcBef>
              <a:buFont typeface="Helvetica Neue"/>
              <a:buChar char="▪"/>
            </a:pPr>
            <a:r>
              <a:rPr lang="en" sz="2600" dirty="0">
                <a:solidFill>
                  <a:schemeClr val="bg2"/>
                </a:solidFill>
              </a:rPr>
              <a:t>Incluyendo mensajes de error inentendibles (mejor en inglés)</a:t>
            </a:r>
          </a:p>
          <a:p>
            <a:pPr marL="684158" lvl="1" indent="-227460">
              <a:spcBef>
                <a:spcPts val="600"/>
              </a:spcBef>
              <a:buFont typeface="Helvetica Neue"/>
              <a:buChar char="▪"/>
            </a:pPr>
            <a:endParaRPr lang="en" sz="2600" dirty="0">
              <a:solidFill>
                <a:schemeClr val="bg2"/>
              </a:solidFill>
            </a:endParaRPr>
          </a:p>
          <a:p>
            <a:pPr marL="684158" lvl="1" indent="-227460">
              <a:spcBef>
                <a:spcPts val="600"/>
              </a:spcBef>
              <a:buFont typeface="Helvetica Neue"/>
              <a:buChar char="▪"/>
            </a:pPr>
            <a:r>
              <a:rPr lang="en" sz="2600" dirty="0">
                <a:solidFill>
                  <a:schemeClr val="bg2"/>
                </a:solidFill>
              </a:rPr>
              <a:t>Dentro de un ratito vamos a ver otra forma más de buscar algo de ayuda</a:t>
            </a:r>
          </a:p>
        </p:txBody>
      </p:sp>
      <p:sp>
        <p:nvSpPr>
          <p:cNvPr id="6" name="Shape 184"/>
          <p:cNvSpPr txBox="1">
            <a:spLocks noGrp="1"/>
          </p:cNvSpPr>
          <p:nvPr>
            <p:ph type="title"/>
          </p:nvPr>
        </p:nvSpPr>
        <p:spPr>
          <a:xfrm>
            <a:off x="692024" y="209550"/>
            <a:ext cx="7232775" cy="857400"/>
          </a:xfrm>
          <a:prstGeom prst="rect">
            <a:avLst/>
          </a:prstGeom>
          <a:noFill/>
          <a:ln>
            <a:noFill/>
          </a:ln>
        </p:spPr>
        <p:txBody>
          <a:bodyPr lIns="91045" tIns="91045" rIns="91045" bIns="91045" anchor="t" anchorCtr="0">
            <a:noAutofit/>
          </a:bodyPr>
          <a:lstStyle/>
          <a:p>
            <a:pPr lvl="0">
              <a:buSzPct val="25000"/>
            </a:pPr>
            <a:r>
              <a:rPr lang="en" dirty="0" smtClean="0">
                <a:solidFill>
                  <a:srgbClr val="88398A"/>
                </a:solidFill>
              </a:rPr>
              <a:t>¡Ayuda!</a:t>
            </a:r>
            <a:endParaRPr lang="en" dirty="0">
              <a:solidFill>
                <a:schemeClr val="bg2"/>
              </a:solidFill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914400" y="2647950"/>
            <a:ext cx="7486650" cy="285750"/>
            <a:chOff x="914400" y="3973906"/>
            <a:chExt cx="7486650" cy="285750"/>
          </a:xfrm>
        </p:grpSpPr>
        <p:pic>
          <p:nvPicPr>
            <p:cNvPr id="14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4400" y="3973906"/>
              <a:ext cx="7486650" cy="285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01" name="Picture 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3000" y="4031056"/>
              <a:ext cx="2152650" cy="1714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808700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85"/>
          <p:cNvSpPr txBox="1">
            <a:spLocks noGrp="1"/>
          </p:cNvSpPr>
          <p:nvPr>
            <p:ph type="body" idx="1"/>
          </p:nvPr>
        </p:nvSpPr>
        <p:spPr>
          <a:xfrm>
            <a:off x="457200" y="742950"/>
            <a:ext cx="8458200" cy="3276600"/>
          </a:xfrm>
          <a:prstGeom prst="rect">
            <a:avLst/>
          </a:prstGeom>
          <a:noFill/>
          <a:ln>
            <a:noFill/>
          </a:ln>
        </p:spPr>
        <p:txBody>
          <a:bodyPr lIns="91045" tIns="91045" rIns="91045" bIns="91045" anchor="t" anchorCtr="0">
            <a:noAutofit/>
          </a:bodyPr>
          <a:lstStyle/>
          <a:p>
            <a:pPr marL="454928" indent="-227460">
              <a:spcBef>
                <a:spcPts val="600"/>
              </a:spcBef>
            </a:pPr>
            <a:r>
              <a:rPr lang="en" sz="2500" dirty="0">
                <a:solidFill>
                  <a:schemeClr val="bg2"/>
                </a:solidFill>
              </a:rPr>
              <a:t>Paquete del tidyverse: ggplot2 </a:t>
            </a:r>
          </a:p>
          <a:p>
            <a:pPr marL="685745" lvl="1" indent="-227460">
              <a:spcBef>
                <a:spcPts val="600"/>
              </a:spcBef>
              <a:buFont typeface="Helvetica Neue"/>
              <a:buChar char="▪"/>
            </a:pPr>
            <a:r>
              <a:rPr lang="en" sz="2200" dirty="0">
                <a:solidFill>
                  <a:schemeClr val="bg2"/>
                </a:solidFill>
              </a:rPr>
              <a:t>gg = gramática de gráficos</a:t>
            </a:r>
          </a:p>
          <a:p>
            <a:pPr marL="685745" lvl="1" indent="-227460">
              <a:spcBef>
                <a:spcPts val="600"/>
              </a:spcBef>
              <a:buFont typeface="Helvetica Neue"/>
              <a:buChar char="▪"/>
            </a:pPr>
            <a:r>
              <a:rPr lang="es-ES" sz="2200" dirty="0">
                <a:solidFill>
                  <a:schemeClr val="bg2"/>
                </a:solidFill>
              </a:rPr>
              <a:t>Teoría (muy útil para quienes quieran profundizar): g</a:t>
            </a:r>
            <a:r>
              <a:rPr lang="en" sz="2200" dirty="0">
                <a:solidFill>
                  <a:schemeClr val="bg2"/>
                </a:solidFill>
              </a:rPr>
              <a:t>ramática de gráficos por capas</a:t>
            </a:r>
          </a:p>
          <a:p>
            <a:pPr marL="454928" indent="-227460">
              <a:spcBef>
                <a:spcPts val="600"/>
              </a:spcBef>
            </a:pPr>
            <a:r>
              <a:rPr lang="en" sz="2500" dirty="0">
                <a:solidFill>
                  <a:schemeClr val="bg2"/>
                </a:solidFill>
              </a:rPr>
              <a:t>Contestemos la siguiente pregunta con un gráfico:</a:t>
            </a:r>
          </a:p>
          <a:p>
            <a:pPr marL="684158" lvl="1" indent="-227460">
              <a:spcBef>
                <a:spcPts val="600"/>
              </a:spcBef>
              <a:buFont typeface="Helvetica Neue"/>
              <a:buChar char="▪"/>
            </a:pPr>
            <a:r>
              <a:rPr lang="en" sz="2200" dirty="0">
                <a:solidFill>
                  <a:schemeClr val="bg2"/>
                </a:solidFill>
              </a:rPr>
              <a:t>¿Los autos con motores grandes usan más nafta que llos autos con motores chicos?</a:t>
            </a:r>
          </a:p>
          <a:p>
            <a:pPr marL="684158" lvl="1" indent="-227460">
              <a:spcBef>
                <a:spcPts val="600"/>
              </a:spcBef>
              <a:buFont typeface="Helvetica Neue"/>
              <a:buChar char="▪"/>
            </a:pPr>
            <a:r>
              <a:rPr lang="en" sz="2200" dirty="0">
                <a:solidFill>
                  <a:schemeClr val="bg2"/>
                </a:solidFill>
              </a:rPr>
              <a:t>¿Cómo es la relación entre el tamaño del motor y el consumo de nafta? ¿Es positiva? ¿Negativa? ¿Lineal? ¿No lineal?</a:t>
            </a:r>
          </a:p>
        </p:txBody>
      </p:sp>
      <p:sp>
        <p:nvSpPr>
          <p:cNvPr id="6" name="Shape 184"/>
          <p:cNvSpPr txBox="1">
            <a:spLocks noGrp="1"/>
          </p:cNvSpPr>
          <p:nvPr>
            <p:ph type="title"/>
          </p:nvPr>
        </p:nvSpPr>
        <p:spPr>
          <a:xfrm>
            <a:off x="692024" y="209550"/>
            <a:ext cx="7232775" cy="857400"/>
          </a:xfrm>
          <a:prstGeom prst="rect">
            <a:avLst/>
          </a:prstGeom>
          <a:noFill/>
          <a:ln>
            <a:noFill/>
          </a:ln>
        </p:spPr>
        <p:txBody>
          <a:bodyPr lIns="91045" tIns="91045" rIns="91045" bIns="91045" anchor="t" anchorCtr="0">
            <a:noAutofit/>
          </a:bodyPr>
          <a:lstStyle/>
          <a:p>
            <a:pPr lvl="0">
              <a:buSzPct val="25000"/>
            </a:pPr>
            <a:r>
              <a:rPr lang="en" dirty="0" smtClean="0">
                <a:solidFill>
                  <a:srgbClr val="88398A"/>
                </a:solidFill>
              </a:rPr>
              <a:t>Explorando con gráficos: ggplot</a:t>
            </a:r>
            <a:endParaRPr lang="en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0064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85"/>
          <p:cNvSpPr txBox="1">
            <a:spLocks noGrp="1"/>
          </p:cNvSpPr>
          <p:nvPr>
            <p:ph type="body" idx="1"/>
          </p:nvPr>
        </p:nvSpPr>
        <p:spPr>
          <a:xfrm>
            <a:off x="457200" y="971550"/>
            <a:ext cx="8458200" cy="3276600"/>
          </a:xfrm>
          <a:prstGeom prst="rect">
            <a:avLst/>
          </a:prstGeom>
          <a:noFill/>
          <a:ln>
            <a:noFill/>
          </a:ln>
        </p:spPr>
        <p:txBody>
          <a:bodyPr lIns="91045" tIns="91045" rIns="91045" bIns="91045" anchor="t" anchorCtr="0">
            <a:noAutofit/>
          </a:bodyPr>
          <a:lstStyle/>
          <a:p>
            <a:pPr marL="227460" indent="0">
              <a:spcBef>
                <a:spcPts val="600"/>
              </a:spcBef>
              <a:buNone/>
            </a:pPr>
            <a:r>
              <a:rPr lang="en" sz="2500" dirty="0">
                <a:solidFill>
                  <a:schemeClr val="bg2"/>
                </a:solidFill>
              </a:rPr>
              <a:t>Usaremos el paquete de datos mpg (miles per gallon) dentro del paquete ggplot2</a:t>
            </a:r>
          </a:p>
          <a:p>
            <a:pPr marL="227460" indent="0">
              <a:spcBef>
                <a:spcPts val="600"/>
              </a:spcBef>
              <a:buNone/>
            </a:pPr>
            <a:endParaRPr lang="en" sz="2500" dirty="0">
              <a:solidFill>
                <a:schemeClr val="bg2"/>
              </a:solidFill>
            </a:endParaRPr>
          </a:p>
          <a:p>
            <a:pPr marL="227460" indent="0">
              <a:spcBef>
                <a:spcPts val="600"/>
              </a:spcBef>
              <a:buNone/>
            </a:pPr>
            <a:r>
              <a:rPr lang="en" sz="2500" dirty="0">
                <a:solidFill>
                  <a:schemeClr val="bg2"/>
                </a:solidFill>
              </a:rPr>
              <a:t>o</a:t>
            </a:r>
          </a:p>
        </p:txBody>
      </p:sp>
      <p:sp>
        <p:nvSpPr>
          <p:cNvPr id="6" name="Shape 184"/>
          <p:cNvSpPr txBox="1">
            <a:spLocks noGrp="1"/>
          </p:cNvSpPr>
          <p:nvPr>
            <p:ph type="title"/>
          </p:nvPr>
        </p:nvSpPr>
        <p:spPr>
          <a:xfrm>
            <a:off x="692024" y="209550"/>
            <a:ext cx="7232775" cy="857400"/>
          </a:xfrm>
          <a:prstGeom prst="rect">
            <a:avLst/>
          </a:prstGeom>
          <a:noFill/>
          <a:ln>
            <a:noFill/>
          </a:ln>
        </p:spPr>
        <p:txBody>
          <a:bodyPr lIns="91045" tIns="91045" rIns="91045" bIns="91045" anchor="t" anchorCtr="0">
            <a:noAutofit/>
          </a:bodyPr>
          <a:lstStyle/>
          <a:p>
            <a:pPr lvl="0">
              <a:buSzPct val="25000"/>
            </a:pPr>
            <a:r>
              <a:rPr lang="en" dirty="0" smtClean="0">
                <a:solidFill>
                  <a:srgbClr val="88398A"/>
                </a:solidFill>
              </a:rPr>
              <a:t>ggplot</a:t>
            </a:r>
            <a:endParaRPr lang="en" dirty="0">
              <a:solidFill>
                <a:schemeClr val="bg2"/>
              </a:solidFill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990599" y="1885951"/>
            <a:ext cx="7477125" cy="257175"/>
            <a:chOff x="990599" y="1657350"/>
            <a:chExt cx="7477125" cy="257175"/>
          </a:xfrm>
        </p:grpSpPr>
        <p:pic>
          <p:nvPicPr>
            <p:cNvPr id="5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0599" y="1657350"/>
              <a:ext cx="7477125" cy="2571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122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19200" y="1724025"/>
              <a:ext cx="304800" cy="161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123" name="Picture 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14475" y="1689882"/>
              <a:ext cx="390525" cy="209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" name="Group 2"/>
          <p:cNvGrpSpPr/>
          <p:nvPr/>
        </p:nvGrpSpPr>
        <p:grpSpPr>
          <a:xfrm>
            <a:off x="990599" y="2424260"/>
            <a:ext cx="7477125" cy="257175"/>
            <a:chOff x="990598" y="2195659"/>
            <a:chExt cx="7477125" cy="257175"/>
          </a:xfrm>
        </p:grpSpPr>
        <p:grpSp>
          <p:nvGrpSpPr>
            <p:cNvPr id="10" name="Group 9"/>
            <p:cNvGrpSpPr/>
            <p:nvPr/>
          </p:nvGrpSpPr>
          <p:grpSpPr>
            <a:xfrm>
              <a:off x="990598" y="2195659"/>
              <a:ext cx="7477125" cy="257175"/>
              <a:chOff x="990599" y="1657350"/>
              <a:chExt cx="7477125" cy="257175"/>
            </a:xfrm>
          </p:grpSpPr>
          <p:pic>
            <p:nvPicPr>
              <p:cNvPr id="11" name="Picture 10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90599" y="1657350"/>
                <a:ext cx="7477125" cy="2571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3" name="Picture 2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19200" y="1724025"/>
                <a:ext cx="304800" cy="1619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4" name="Picture 3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14475" y="1689882"/>
                <a:ext cx="390525" cy="2095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5124" name="Picture 4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19198" y="2247241"/>
              <a:ext cx="981075" cy="1714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54429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 txBox="1">
            <a:spLocks noGrp="1"/>
          </p:cNvSpPr>
          <p:nvPr>
            <p:ph type="ctrTitle" idx="4294967295"/>
          </p:nvPr>
        </p:nvSpPr>
        <p:spPr>
          <a:xfrm>
            <a:off x="457200" y="285940"/>
            <a:ext cx="6248400" cy="1159799"/>
          </a:xfrm>
          <a:prstGeom prst="rect">
            <a:avLst/>
          </a:prstGeom>
          <a:noFill/>
          <a:ln>
            <a:noFill/>
          </a:ln>
        </p:spPr>
        <p:txBody>
          <a:bodyPr lIns="91045" tIns="91045" rIns="91045" bIns="91045" anchor="t" anchorCtr="0">
            <a:noAutofit/>
          </a:bodyPr>
          <a:lstStyle/>
          <a:p>
            <a:pPr>
              <a:buSzPct val="25000"/>
            </a:pPr>
            <a:r>
              <a:rPr lang="en" sz="2800" dirty="0">
                <a:solidFill>
                  <a:schemeClr val="bg2"/>
                </a:solidFill>
              </a:rPr>
              <a:t>Auspician </a:t>
            </a:r>
            <a:r>
              <a:rPr lang="en" sz="2800" dirty="0">
                <a:solidFill>
                  <a:srgbClr val="88398A"/>
                </a:solidFill>
              </a:rPr>
              <a:t>R-Ladies </a:t>
            </a:r>
            <a:r>
              <a:rPr lang="en" sz="2800" dirty="0">
                <a:solidFill>
                  <a:srgbClr val="88398A"/>
                </a:solidFill>
              </a:rPr>
              <a:t>Buenos Aires</a:t>
            </a:r>
          </a:p>
        </p:txBody>
      </p:sp>
      <p:sp>
        <p:nvSpPr>
          <p:cNvPr id="16" name="Shape 255"/>
          <p:cNvSpPr txBox="1">
            <a:spLocks/>
          </p:cNvSpPr>
          <p:nvPr/>
        </p:nvSpPr>
        <p:spPr>
          <a:xfrm>
            <a:off x="1295400" y="4152750"/>
            <a:ext cx="5943600" cy="857400"/>
          </a:xfrm>
          <a:prstGeom prst="rect">
            <a:avLst/>
          </a:prstGeom>
        </p:spPr>
        <p:txBody>
          <a:bodyPr lIns="91045" tIns="91045" rIns="91045" bIns="9104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/>
            <a:r>
              <a:rPr lang="en" sz="4400" dirty="0">
                <a:solidFill>
                  <a:schemeClr val="bg2">
                    <a:lumMod val="75000"/>
                  </a:schemeClr>
                </a:solidFill>
              </a:rPr>
              <a:t>¡¡Muchas Gracias!!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124140"/>
            <a:ext cx="2480284" cy="113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3" name="Picture 5" descr="E:\Laura\Stats\RLadies\RStudio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400" y="3282996"/>
            <a:ext cx="2378684" cy="834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E:\Laura\Stats\RLadies\Rconsortium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0786" y="3269525"/>
            <a:ext cx="3695479" cy="826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E:\Laura\Stats\RLadies\Sponsors\EANT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2419350"/>
            <a:ext cx="4191000" cy="706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4455" y="1123950"/>
            <a:ext cx="2407894" cy="1186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03184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85"/>
          <p:cNvSpPr txBox="1">
            <a:spLocks noGrp="1"/>
          </p:cNvSpPr>
          <p:nvPr>
            <p:ph type="body" idx="1"/>
          </p:nvPr>
        </p:nvSpPr>
        <p:spPr>
          <a:xfrm>
            <a:off x="457200" y="742950"/>
            <a:ext cx="8458200" cy="3276600"/>
          </a:xfrm>
          <a:prstGeom prst="rect">
            <a:avLst/>
          </a:prstGeom>
          <a:noFill/>
          <a:ln>
            <a:noFill/>
          </a:ln>
        </p:spPr>
        <p:txBody>
          <a:bodyPr lIns="91045" tIns="91045" rIns="91045" bIns="91045" anchor="t" anchorCtr="0">
            <a:noAutofit/>
          </a:bodyPr>
          <a:lstStyle/>
          <a:p>
            <a:pPr marL="227460" indent="0">
              <a:spcBef>
                <a:spcPts val="600"/>
              </a:spcBef>
              <a:buNone/>
            </a:pPr>
            <a:r>
              <a:rPr lang="en" sz="2500" dirty="0">
                <a:solidFill>
                  <a:schemeClr val="bg2"/>
                </a:solidFill>
              </a:rPr>
              <a:t>mpg es un </a:t>
            </a:r>
            <a:r>
              <a:rPr lang="en" sz="2500" dirty="0">
                <a:solidFill>
                  <a:srgbClr val="88398A"/>
                </a:solidFill>
              </a:rPr>
              <a:t>data </a:t>
            </a:r>
            <a:r>
              <a:rPr lang="en" sz="2500" dirty="0">
                <a:solidFill>
                  <a:srgbClr val="88398A"/>
                </a:solidFill>
              </a:rPr>
              <a:t>frame: </a:t>
            </a:r>
            <a:r>
              <a:rPr lang="en" sz="2500" dirty="0">
                <a:solidFill>
                  <a:schemeClr val="bg2"/>
                </a:solidFill>
              </a:rPr>
              <a:t>colección rectangular de variables en las columnas y observaciones en las </a:t>
            </a:r>
            <a:r>
              <a:rPr lang="en" sz="2500" dirty="0">
                <a:solidFill>
                  <a:schemeClr val="bg2"/>
                </a:solidFill>
              </a:rPr>
              <a:t>filas</a:t>
            </a:r>
            <a:endParaRPr lang="en" sz="2200" dirty="0">
              <a:solidFill>
                <a:schemeClr val="bg2"/>
              </a:solidFill>
            </a:endParaRPr>
          </a:p>
        </p:txBody>
      </p:sp>
      <p:sp>
        <p:nvSpPr>
          <p:cNvPr id="6" name="Shape 184"/>
          <p:cNvSpPr txBox="1">
            <a:spLocks noGrp="1"/>
          </p:cNvSpPr>
          <p:nvPr>
            <p:ph type="title"/>
          </p:nvPr>
        </p:nvSpPr>
        <p:spPr>
          <a:xfrm>
            <a:off x="692024" y="209550"/>
            <a:ext cx="7232775" cy="857400"/>
          </a:xfrm>
          <a:prstGeom prst="rect">
            <a:avLst/>
          </a:prstGeom>
          <a:noFill/>
          <a:ln>
            <a:noFill/>
          </a:ln>
        </p:spPr>
        <p:txBody>
          <a:bodyPr lIns="91045" tIns="91045" rIns="91045" bIns="91045" anchor="t" anchorCtr="0">
            <a:noAutofit/>
          </a:bodyPr>
          <a:lstStyle/>
          <a:p>
            <a:pPr lvl="0">
              <a:buSzPct val="25000"/>
            </a:pPr>
            <a:r>
              <a:rPr lang="en" dirty="0" smtClean="0">
                <a:solidFill>
                  <a:srgbClr val="88398A"/>
                </a:solidFill>
              </a:rPr>
              <a:t>ggplot</a:t>
            </a:r>
            <a:endParaRPr lang="en" dirty="0">
              <a:solidFill>
                <a:schemeClr val="bg2"/>
              </a:solidFill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144" y="1733550"/>
            <a:ext cx="7927192" cy="251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838202" y="4400552"/>
            <a:ext cx="7477125" cy="257175"/>
            <a:chOff x="879144" y="4690257"/>
            <a:chExt cx="7477125" cy="257175"/>
          </a:xfrm>
        </p:grpSpPr>
        <p:grpSp>
          <p:nvGrpSpPr>
            <p:cNvPr id="20" name="Group 19"/>
            <p:cNvGrpSpPr/>
            <p:nvPr/>
          </p:nvGrpSpPr>
          <p:grpSpPr>
            <a:xfrm>
              <a:off x="879144" y="4690257"/>
              <a:ext cx="7477125" cy="257175"/>
              <a:chOff x="990599" y="1657350"/>
              <a:chExt cx="7477125" cy="257175"/>
            </a:xfrm>
          </p:grpSpPr>
          <p:pic>
            <p:nvPicPr>
              <p:cNvPr id="21" name="Picture 20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90599" y="1657350"/>
                <a:ext cx="7477125" cy="2571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2" name="Picture 2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19200" y="1724025"/>
                <a:ext cx="304800" cy="1619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3" name="Picture 3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14475" y="1689882"/>
                <a:ext cx="390525" cy="2095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6147" name="Picture 3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3932" y="4756932"/>
              <a:ext cx="352425" cy="1714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723174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143000"/>
            <a:ext cx="7429500" cy="89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2" y="1991274"/>
            <a:ext cx="4848225" cy="3018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Shape 185"/>
          <p:cNvSpPr txBox="1">
            <a:spLocks noGrp="1"/>
          </p:cNvSpPr>
          <p:nvPr>
            <p:ph type="body" idx="1"/>
          </p:nvPr>
        </p:nvSpPr>
        <p:spPr>
          <a:xfrm>
            <a:off x="457200" y="742950"/>
            <a:ext cx="8458200" cy="3276600"/>
          </a:xfrm>
          <a:prstGeom prst="rect">
            <a:avLst/>
          </a:prstGeom>
          <a:noFill/>
          <a:ln>
            <a:noFill/>
          </a:ln>
        </p:spPr>
        <p:txBody>
          <a:bodyPr lIns="91045" tIns="91045" rIns="91045" bIns="91045" anchor="t" anchorCtr="0">
            <a:noAutofit/>
          </a:bodyPr>
          <a:lstStyle/>
          <a:p>
            <a:pPr marL="227460" indent="0">
              <a:spcBef>
                <a:spcPts val="600"/>
              </a:spcBef>
              <a:buNone/>
            </a:pPr>
            <a:r>
              <a:rPr lang="en" sz="2400" dirty="0">
                <a:solidFill>
                  <a:schemeClr val="bg2"/>
                </a:solidFill>
              </a:rPr>
              <a:t>Gráfico con displ en el eje x y hwy en el eje y</a:t>
            </a:r>
          </a:p>
        </p:txBody>
      </p:sp>
      <p:sp>
        <p:nvSpPr>
          <p:cNvPr id="6" name="Shape 184"/>
          <p:cNvSpPr txBox="1">
            <a:spLocks noGrp="1"/>
          </p:cNvSpPr>
          <p:nvPr>
            <p:ph type="title"/>
          </p:nvPr>
        </p:nvSpPr>
        <p:spPr>
          <a:xfrm>
            <a:off x="692024" y="209550"/>
            <a:ext cx="7232775" cy="857400"/>
          </a:xfrm>
          <a:prstGeom prst="rect">
            <a:avLst/>
          </a:prstGeom>
          <a:noFill/>
          <a:ln>
            <a:noFill/>
          </a:ln>
        </p:spPr>
        <p:txBody>
          <a:bodyPr lIns="91045" tIns="91045" rIns="91045" bIns="91045" anchor="t" anchorCtr="0">
            <a:noAutofit/>
          </a:bodyPr>
          <a:lstStyle/>
          <a:p>
            <a:pPr lvl="0">
              <a:buSzPct val="25000"/>
            </a:pPr>
            <a:r>
              <a:rPr lang="en" dirty="0" smtClean="0">
                <a:solidFill>
                  <a:srgbClr val="88398A"/>
                </a:solidFill>
              </a:rPr>
              <a:t>ggplot: Primer ejemplo</a:t>
            </a:r>
            <a:endParaRPr lang="en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4475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1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1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85"/>
          <p:cNvSpPr txBox="1">
            <a:spLocks noGrp="1"/>
          </p:cNvSpPr>
          <p:nvPr>
            <p:ph type="body" idx="1"/>
          </p:nvPr>
        </p:nvSpPr>
        <p:spPr>
          <a:xfrm>
            <a:off x="457200" y="666750"/>
            <a:ext cx="8458200" cy="3276600"/>
          </a:xfrm>
          <a:prstGeom prst="rect">
            <a:avLst/>
          </a:prstGeom>
          <a:noFill/>
          <a:ln>
            <a:noFill/>
          </a:ln>
        </p:spPr>
        <p:txBody>
          <a:bodyPr lIns="91045" tIns="91045" rIns="91045" bIns="91045" anchor="t" anchorCtr="0">
            <a:noAutofit/>
          </a:bodyPr>
          <a:lstStyle/>
          <a:p>
            <a:pPr marL="454928" indent="-227460">
              <a:spcBef>
                <a:spcPts val="600"/>
              </a:spcBef>
            </a:pPr>
            <a:endParaRPr lang="en" sz="2300" dirty="0">
              <a:solidFill>
                <a:schemeClr val="bg2"/>
              </a:solidFill>
            </a:endParaRPr>
          </a:p>
          <a:p>
            <a:pPr marL="454928" indent="-227460">
              <a:spcBef>
                <a:spcPts val="600"/>
              </a:spcBef>
            </a:pPr>
            <a:endParaRPr lang="en" sz="2300" dirty="0">
              <a:solidFill>
                <a:schemeClr val="bg2"/>
              </a:solidFill>
            </a:endParaRPr>
          </a:p>
          <a:p>
            <a:pPr marL="454928" indent="-227460">
              <a:spcBef>
                <a:spcPts val="600"/>
              </a:spcBef>
            </a:pPr>
            <a:r>
              <a:rPr lang="en" sz="2300" dirty="0">
                <a:solidFill>
                  <a:schemeClr val="bg2"/>
                </a:solidFill>
              </a:rPr>
              <a:t>ggplot( ) crea un sistema de coordenadas vacío al que hay que agregarle capas</a:t>
            </a:r>
          </a:p>
          <a:p>
            <a:pPr marL="454928" indent="-227460">
              <a:spcBef>
                <a:spcPts val="600"/>
              </a:spcBef>
            </a:pPr>
            <a:r>
              <a:rPr lang="es-ES" sz="2300" dirty="0">
                <a:solidFill>
                  <a:schemeClr val="bg2"/>
                </a:solidFill>
              </a:rPr>
              <a:t>L</a:t>
            </a:r>
            <a:r>
              <a:rPr lang="en" sz="2300" dirty="0">
                <a:solidFill>
                  <a:schemeClr val="bg2"/>
                </a:solidFill>
              </a:rPr>
              <a:t>as capas las indicamos usando una función geom (geom_points – en el ejemplo de vehículos)</a:t>
            </a:r>
          </a:p>
          <a:p>
            <a:pPr marL="454928" indent="-227460">
              <a:spcBef>
                <a:spcPts val="600"/>
              </a:spcBef>
            </a:pPr>
            <a:r>
              <a:rPr lang="en" sz="2300" dirty="0">
                <a:solidFill>
                  <a:schemeClr val="bg2"/>
                </a:solidFill>
              </a:rPr>
              <a:t>A la función geom hay que decirle cómo usar las variables del data frame indicado en “</a:t>
            </a:r>
            <a:r>
              <a:rPr lang="en" sz="2300" dirty="0">
                <a:solidFill>
                  <a:schemeClr val="bg2"/>
                </a:solidFill>
              </a:rPr>
              <a:t>data =</a:t>
            </a:r>
            <a:r>
              <a:rPr lang="en" sz="2300" dirty="0">
                <a:solidFill>
                  <a:schemeClr val="bg2"/>
                </a:solidFill>
              </a:rPr>
              <a:t>”</a:t>
            </a:r>
          </a:p>
          <a:p>
            <a:pPr marL="454928" indent="-227460">
              <a:spcBef>
                <a:spcPts val="600"/>
              </a:spcBef>
            </a:pPr>
            <a:r>
              <a:rPr lang="en" sz="2300" dirty="0">
                <a:solidFill>
                  <a:schemeClr val="bg2"/>
                </a:solidFill>
              </a:rPr>
              <a:t>Esa es la función de aes( ), que es un argumento que relaciona variables con atributos estéticos del gráfico (“mapping”)</a:t>
            </a:r>
            <a:endParaRPr lang="en" sz="2300" dirty="0">
              <a:solidFill>
                <a:schemeClr val="bg2"/>
              </a:solidFill>
            </a:endParaRPr>
          </a:p>
        </p:txBody>
      </p:sp>
      <p:sp>
        <p:nvSpPr>
          <p:cNvPr id="6" name="Shape 184"/>
          <p:cNvSpPr txBox="1">
            <a:spLocks noGrp="1"/>
          </p:cNvSpPr>
          <p:nvPr>
            <p:ph type="title"/>
          </p:nvPr>
        </p:nvSpPr>
        <p:spPr>
          <a:xfrm>
            <a:off x="692024" y="209550"/>
            <a:ext cx="7232775" cy="857400"/>
          </a:xfrm>
          <a:prstGeom prst="rect">
            <a:avLst/>
          </a:prstGeom>
          <a:noFill/>
          <a:ln>
            <a:noFill/>
          </a:ln>
        </p:spPr>
        <p:txBody>
          <a:bodyPr lIns="91045" tIns="91045" rIns="91045" bIns="91045" anchor="t" anchorCtr="0">
            <a:noAutofit/>
          </a:bodyPr>
          <a:lstStyle/>
          <a:p>
            <a:pPr lvl="0">
              <a:buSzPct val="25000"/>
            </a:pPr>
            <a:r>
              <a:rPr lang="en" dirty="0" smtClean="0">
                <a:solidFill>
                  <a:srgbClr val="88398A"/>
                </a:solidFill>
              </a:rPr>
              <a:t>ggplot: Genérico</a:t>
            </a:r>
            <a:endParaRPr lang="en" dirty="0">
              <a:solidFill>
                <a:schemeClr val="bg2"/>
              </a:solidFill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2" y="742950"/>
            <a:ext cx="7496175" cy="933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68229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85"/>
          <p:cNvSpPr txBox="1">
            <a:spLocks noGrp="1"/>
          </p:cNvSpPr>
          <p:nvPr>
            <p:ph type="body" idx="1"/>
          </p:nvPr>
        </p:nvSpPr>
        <p:spPr>
          <a:xfrm>
            <a:off x="457200" y="742950"/>
            <a:ext cx="8458200" cy="3276600"/>
          </a:xfrm>
          <a:prstGeom prst="rect">
            <a:avLst/>
          </a:prstGeom>
          <a:noFill/>
          <a:ln>
            <a:noFill/>
          </a:ln>
        </p:spPr>
        <p:txBody>
          <a:bodyPr lIns="91045" tIns="91045" rIns="91045" bIns="91045" anchor="t" anchorCtr="0">
            <a:noAutofit/>
          </a:bodyPr>
          <a:lstStyle/>
          <a:p>
            <a:pPr marL="227460" indent="0">
              <a:spcBef>
                <a:spcPts val="600"/>
              </a:spcBef>
              <a:buNone/>
            </a:pPr>
            <a:endParaRPr lang="en" sz="2400" dirty="0">
              <a:solidFill>
                <a:schemeClr val="bg2"/>
              </a:solidFill>
            </a:endParaRPr>
          </a:p>
          <a:p>
            <a:pPr marL="227460" indent="0">
              <a:spcBef>
                <a:spcPts val="600"/>
              </a:spcBef>
              <a:buNone/>
            </a:pPr>
            <a:endParaRPr lang="en" sz="2400" dirty="0">
              <a:solidFill>
                <a:schemeClr val="bg2"/>
              </a:solidFill>
            </a:endParaRPr>
          </a:p>
          <a:p>
            <a:pPr marL="227460" indent="0">
              <a:spcBef>
                <a:spcPts val="600"/>
              </a:spcBef>
              <a:buNone/>
            </a:pPr>
            <a:endParaRPr lang="en" sz="2400" dirty="0">
              <a:solidFill>
                <a:schemeClr val="bg2"/>
              </a:solidFill>
            </a:endParaRPr>
          </a:p>
          <a:p>
            <a:pPr marL="227460" indent="0">
              <a:spcBef>
                <a:spcPts val="600"/>
              </a:spcBef>
              <a:buNone/>
            </a:pPr>
            <a:endParaRPr lang="en" sz="2400" dirty="0">
              <a:solidFill>
                <a:schemeClr val="bg2"/>
              </a:solidFill>
            </a:endParaRPr>
          </a:p>
          <a:p>
            <a:pPr marL="227460" indent="0">
              <a:spcBef>
                <a:spcPts val="600"/>
              </a:spcBef>
              <a:buNone/>
            </a:pPr>
            <a:endParaRPr lang="en" sz="2400" dirty="0">
              <a:solidFill>
                <a:schemeClr val="bg2"/>
              </a:solidFill>
            </a:endParaRPr>
          </a:p>
          <a:p>
            <a:pPr marL="227460" indent="0">
              <a:spcBef>
                <a:spcPts val="600"/>
              </a:spcBef>
              <a:buNone/>
            </a:pPr>
            <a:endParaRPr lang="en" sz="2400" dirty="0">
              <a:solidFill>
                <a:schemeClr val="bg2"/>
              </a:solidFill>
            </a:endParaRPr>
          </a:p>
          <a:p>
            <a:pPr marL="227460" indent="0">
              <a:spcBef>
                <a:spcPts val="600"/>
              </a:spcBef>
              <a:buNone/>
            </a:pPr>
            <a:endParaRPr lang="en" sz="2400" dirty="0">
              <a:solidFill>
                <a:schemeClr val="bg2"/>
              </a:solidFill>
            </a:endParaRPr>
          </a:p>
          <a:p>
            <a:pPr marL="227460" indent="0">
              <a:spcBef>
                <a:spcPts val="600"/>
              </a:spcBef>
              <a:buNone/>
            </a:pPr>
            <a:r>
              <a:rPr lang="en" sz="2400" dirty="0">
                <a:solidFill>
                  <a:schemeClr val="bg2"/>
                </a:solidFill>
              </a:rPr>
              <a:t>Vamos a usar la variable class (vehículo compacto, mediano, deportivo, etc.) para investigar qué pasa con los puntos rojos.</a:t>
            </a:r>
          </a:p>
        </p:txBody>
      </p:sp>
      <p:sp>
        <p:nvSpPr>
          <p:cNvPr id="6" name="Shape 184"/>
          <p:cNvSpPr txBox="1">
            <a:spLocks noGrp="1"/>
          </p:cNvSpPr>
          <p:nvPr>
            <p:ph type="title"/>
          </p:nvPr>
        </p:nvSpPr>
        <p:spPr>
          <a:xfrm>
            <a:off x="692024" y="209550"/>
            <a:ext cx="7232775" cy="857400"/>
          </a:xfrm>
          <a:prstGeom prst="rect">
            <a:avLst/>
          </a:prstGeom>
          <a:noFill/>
          <a:ln>
            <a:noFill/>
          </a:ln>
        </p:spPr>
        <p:txBody>
          <a:bodyPr lIns="91045" tIns="91045" rIns="91045" bIns="91045" anchor="t" anchorCtr="0">
            <a:noAutofit/>
          </a:bodyPr>
          <a:lstStyle/>
          <a:p>
            <a:pPr lvl="0">
              <a:buSzPct val="25000"/>
            </a:pPr>
            <a:r>
              <a:rPr lang="en" dirty="0" smtClean="0">
                <a:solidFill>
                  <a:srgbClr val="88398A"/>
                </a:solidFill>
              </a:rPr>
              <a:t>ggplot: Agregado de atributos estéticos</a:t>
            </a:r>
            <a:endParaRPr lang="en" dirty="0">
              <a:solidFill>
                <a:schemeClr val="bg2"/>
              </a:solidFill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5963" y="742952"/>
            <a:ext cx="5172075" cy="3152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68625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85"/>
          <p:cNvSpPr txBox="1">
            <a:spLocks noGrp="1"/>
          </p:cNvSpPr>
          <p:nvPr>
            <p:ph type="body" idx="1"/>
          </p:nvPr>
        </p:nvSpPr>
        <p:spPr>
          <a:xfrm>
            <a:off x="457200" y="742950"/>
            <a:ext cx="8458200" cy="3276600"/>
          </a:xfrm>
          <a:prstGeom prst="rect">
            <a:avLst/>
          </a:prstGeom>
          <a:noFill/>
          <a:ln>
            <a:noFill/>
          </a:ln>
        </p:spPr>
        <p:txBody>
          <a:bodyPr lIns="91045" tIns="91045" rIns="91045" bIns="91045" anchor="t" anchorCtr="0">
            <a:noAutofit/>
          </a:bodyPr>
          <a:lstStyle/>
          <a:p>
            <a:pPr marL="227460" indent="0">
              <a:spcBef>
                <a:spcPts val="600"/>
              </a:spcBef>
              <a:buNone/>
            </a:pPr>
            <a:r>
              <a:rPr lang="en" sz="2400" dirty="0">
                <a:solidFill>
                  <a:schemeClr val="bg2"/>
                </a:solidFill>
              </a:rPr>
              <a:t>Coloreamos los puntos según su clase en el mapeo estético:</a:t>
            </a:r>
          </a:p>
        </p:txBody>
      </p:sp>
      <p:sp>
        <p:nvSpPr>
          <p:cNvPr id="6" name="Shape 184"/>
          <p:cNvSpPr txBox="1">
            <a:spLocks noGrp="1"/>
          </p:cNvSpPr>
          <p:nvPr>
            <p:ph type="title"/>
          </p:nvPr>
        </p:nvSpPr>
        <p:spPr>
          <a:xfrm>
            <a:off x="692024" y="209550"/>
            <a:ext cx="7232775" cy="857400"/>
          </a:xfrm>
          <a:prstGeom prst="rect">
            <a:avLst/>
          </a:prstGeom>
          <a:noFill/>
          <a:ln>
            <a:noFill/>
          </a:ln>
        </p:spPr>
        <p:txBody>
          <a:bodyPr lIns="91045" tIns="91045" rIns="91045" bIns="91045" anchor="t" anchorCtr="0">
            <a:noAutofit/>
          </a:bodyPr>
          <a:lstStyle/>
          <a:p>
            <a:pPr lvl="0">
              <a:buSzPct val="25000"/>
            </a:pPr>
            <a:r>
              <a:rPr lang="en" dirty="0" smtClean="0">
                <a:solidFill>
                  <a:srgbClr val="88398A"/>
                </a:solidFill>
              </a:rPr>
              <a:t>ggplot: Colores para una variable</a:t>
            </a:r>
            <a:endParaRPr lang="en" dirty="0">
              <a:solidFill>
                <a:schemeClr val="bg2"/>
              </a:solidFill>
            </a:endParaRPr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2114740"/>
            <a:ext cx="4495800" cy="28215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504952"/>
            <a:ext cx="742950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51277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85"/>
          <p:cNvSpPr txBox="1">
            <a:spLocks noGrp="1"/>
          </p:cNvSpPr>
          <p:nvPr>
            <p:ph type="body" idx="1"/>
          </p:nvPr>
        </p:nvSpPr>
        <p:spPr>
          <a:xfrm>
            <a:off x="457200" y="742950"/>
            <a:ext cx="8458200" cy="3276600"/>
          </a:xfrm>
          <a:prstGeom prst="rect">
            <a:avLst/>
          </a:prstGeom>
          <a:noFill/>
          <a:ln>
            <a:noFill/>
          </a:ln>
        </p:spPr>
        <p:txBody>
          <a:bodyPr lIns="91045" tIns="91045" rIns="91045" bIns="91045" anchor="t" anchorCtr="0">
            <a:noAutofit/>
          </a:bodyPr>
          <a:lstStyle/>
          <a:p>
            <a:pPr marL="227460" indent="0">
              <a:spcBef>
                <a:spcPts val="600"/>
              </a:spcBef>
              <a:buNone/>
            </a:pPr>
            <a:r>
              <a:rPr lang="en" sz="2400" dirty="0">
                <a:solidFill>
                  <a:schemeClr val="bg2"/>
                </a:solidFill>
              </a:rPr>
              <a:t>Otras formas para separar las distintas clases:</a:t>
            </a:r>
          </a:p>
        </p:txBody>
      </p:sp>
      <p:sp>
        <p:nvSpPr>
          <p:cNvPr id="6" name="Shape 184"/>
          <p:cNvSpPr txBox="1">
            <a:spLocks noGrp="1"/>
          </p:cNvSpPr>
          <p:nvPr>
            <p:ph type="title"/>
          </p:nvPr>
        </p:nvSpPr>
        <p:spPr>
          <a:xfrm>
            <a:off x="457390" y="209550"/>
            <a:ext cx="7744049" cy="857400"/>
          </a:xfrm>
          <a:prstGeom prst="rect">
            <a:avLst/>
          </a:prstGeom>
          <a:noFill/>
          <a:ln>
            <a:noFill/>
          </a:ln>
        </p:spPr>
        <p:txBody>
          <a:bodyPr lIns="91045" tIns="91045" rIns="91045" bIns="91045" anchor="t" anchorCtr="0">
            <a:noAutofit/>
          </a:bodyPr>
          <a:lstStyle/>
          <a:p>
            <a:pPr lvl="0">
              <a:buSzPct val="25000"/>
            </a:pPr>
            <a:r>
              <a:rPr lang="en" dirty="0" smtClean="0">
                <a:solidFill>
                  <a:srgbClr val="88398A"/>
                </a:solidFill>
              </a:rPr>
              <a:t>ggplot: Transparencia y forma para una variable</a:t>
            </a:r>
            <a:endParaRPr lang="en" dirty="0">
              <a:solidFill>
                <a:schemeClr val="bg2"/>
              </a:solidFill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648" y="1362077"/>
            <a:ext cx="49244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962149"/>
            <a:ext cx="3695700" cy="189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8903" y="2192802"/>
            <a:ext cx="49530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9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9423" y="2855152"/>
            <a:ext cx="3676650" cy="184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45868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184"/>
          <p:cNvSpPr txBox="1">
            <a:spLocks noGrp="1"/>
          </p:cNvSpPr>
          <p:nvPr>
            <p:ph type="title"/>
          </p:nvPr>
        </p:nvSpPr>
        <p:spPr>
          <a:xfrm>
            <a:off x="692024" y="209550"/>
            <a:ext cx="7232775" cy="857400"/>
          </a:xfrm>
          <a:prstGeom prst="rect">
            <a:avLst/>
          </a:prstGeom>
          <a:noFill/>
          <a:ln>
            <a:noFill/>
          </a:ln>
        </p:spPr>
        <p:txBody>
          <a:bodyPr lIns="91045" tIns="91045" rIns="91045" bIns="91045" anchor="t" anchorCtr="0">
            <a:noAutofit/>
          </a:bodyPr>
          <a:lstStyle/>
          <a:p>
            <a:pPr lvl="0">
              <a:buSzPct val="25000"/>
            </a:pPr>
            <a:r>
              <a:rPr lang="en" dirty="0" smtClean="0">
                <a:solidFill>
                  <a:srgbClr val="88398A"/>
                </a:solidFill>
              </a:rPr>
              <a:t>ggplot: Color sin involucrar otra variable</a:t>
            </a:r>
            <a:endParaRPr lang="en" dirty="0">
              <a:solidFill>
                <a:schemeClr val="bg2"/>
              </a:solidFill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742950"/>
            <a:ext cx="7162800" cy="9044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Shape 185"/>
          <p:cNvSpPr txBox="1">
            <a:spLocks noGrp="1"/>
          </p:cNvSpPr>
          <p:nvPr>
            <p:ph type="body" idx="1"/>
          </p:nvPr>
        </p:nvSpPr>
        <p:spPr>
          <a:xfrm>
            <a:off x="457200" y="742950"/>
            <a:ext cx="8458200" cy="3276600"/>
          </a:xfrm>
          <a:prstGeom prst="rect">
            <a:avLst/>
          </a:prstGeom>
          <a:noFill/>
          <a:ln>
            <a:noFill/>
          </a:ln>
        </p:spPr>
        <p:txBody>
          <a:bodyPr lIns="91045" tIns="91045" rIns="91045" bIns="91045" anchor="t" anchorCtr="0">
            <a:noAutofit/>
          </a:bodyPr>
          <a:lstStyle/>
          <a:p>
            <a:pPr marL="227460" indent="0">
              <a:spcBef>
                <a:spcPts val="600"/>
              </a:spcBef>
              <a:buNone/>
            </a:pPr>
            <a:endParaRPr lang="en" sz="2400" dirty="0">
              <a:solidFill>
                <a:schemeClr val="bg2"/>
              </a:solidFill>
            </a:endParaRPr>
          </a:p>
          <a:p>
            <a:pPr marL="227460" indent="0">
              <a:spcBef>
                <a:spcPts val="600"/>
              </a:spcBef>
              <a:buNone/>
            </a:pPr>
            <a:endParaRPr lang="en" sz="2400" dirty="0">
              <a:solidFill>
                <a:schemeClr val="bg2"/>
              </a:solidFill>
            </a:endParaRPr>
          </a:p>
          <a:p>
            <a:pPr marL="227460" indent="0">
              <a:spcBef>
                <a:spcPts val="600"/>
              </a:spcBef>
              <a:buNone/>
            </a:pPr>
            <a:endParaRPr lang="en" sz="2400" dirty="0">
              <a:solidFill>
                <a:schemeClr val="bg2"/>
              </a:solidFill>
            </a:endParaRPr>
          </a:p>
          <a:p>
            <a:pPr marL="227460" indent="0">
              <a:spcBef>
                <a:spcPts val="600"/>
              </a:spcBef>
              <a:buNone/>
            </a:pPr>
            <a:endParaRPr lang="en" sz="2400" dirty="0">
              <a:solidFill>
                <a:schemeClr val="bg2"/>
              </a:solidFill>
            </a:endParaRPr>
          </a:p>
          <a:p>
            <a:pPr marL="227460" indent="0">
              <a:spcBef>
                <a:spcPts val="600"/>
              </a:spcBef>
              <a:buNone/>
            </a:pPr>
            <a:r>
              <a:rPr lang="en" sz="2400" dirty="0">
                <a:solidFill>
                  <a:schemeClr val="bg2"/>
                </a:solidFill>
              </a:rPr>
              <a:t>       versus</a:t>
            </a: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449" y="4019552"/>
            <a:ext cx="742950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1647437"/>
            <a:ext cx="4267200" cy="26709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19149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184"/>
          <p:cNvSpPr txBox="1">
            <a:spLocks noGrp="1"/>
          </p:cNvSpPr>
          <p:nvPr>
            <p:ph type="title"/>
          </p:nvPr>
        </p:nvSpPr>
        <p:spPr>
          <a:xfrm>
            <a:off x="692024" y="209550"/>
            <a:ext cx="7232775" cy="857400"/>
          </a:xfrm>
          <a:prstGeom prst="rect">
            <a:avLst/>
          </a:prstGeom>
          <a:noFill/>
          <a:ln>
            <a:noFill/>
          </a:ln>
        </p:spPr>
        <p:txBody>
          <a:bodyPr lIns="91045" tIns="91045" rIns="91045" bIns="91045" anchor="t" anchorCtr="0">
            <a:noAutofit/>
          </a:bodyPr>
          <a:lstStyle/>
          <a:p>
            <a:pPr lvl="0">
              <a:buSzPct val="25000"/>
            </a:pPr>
            <a:r>
              <a:rPr lang="en" sz="3200" dirty="0">
                <a:solidFill>
                  <a:srgbClr val="88398A"/>
                </a:solidFill>
              </a:rPr>
              <a:t>En síntesis…</a:t>
            </a:r>
            <a:endParaRPr lang="en" sz="3200" dirty="0">
              <a:solidFill>
                <a:schemeClr val="bg2"/>
              </a:solidFill>
            </a:endParaRPr>
          </a:p>
        </p:txBody>
      </p:sp>
      <p:sp>
        <p:nvSpPr>
          <p:cNvPr id="12" name="Shape 185"/>
          <p:cNvSpPr txBox="1">
            <a:spLocks noGrp="1"/>
          </p:cNvSpPr>
          <p:nvPr>
            <p:ph type="body" idx="1"/>
          </p:nvPr>
        </p:nvSpPr>
        <p:spPr>
          <a:xfrm>
            <a:off x="457200" y="666750"/>
            <a:ext cx="7848600" cy="3276600"/>
          </a:xfrm>
          <a:prstGeom prst="rect">
            <a:avLst/>
          </a:prstGeom>
          <a:noFill/>
          <a:ln>
            <a:noFill/>
          </a:ln>
        </p:spPr>
        <p:txBody>
          <a:bodyPr lIns="91045" tIns="91045" rIns="91045" bIns="91045" anchor="t" anchorCtr="0">
            <a:noAutofit/>
          </a:bodyPr>
          <a:lstStyle/>
          <a:p>
            <a:pPr marL="454928" indent="-227460">
              <a:spcBef>
                <a:spcPts val="1200"/>
              </a:spcBef>
              <a:spcAft>
                <a:spcPts val="600"/>
              </a:spcAft>
            </a:pPr>
            <a:r>
              <a:rPr lang="en" sz="2800" dirty="0">
                <a:solidFill>
                  <a:schemeClr val="bg2"/>
                </a:solidFill>
              </a:rPr>
              <a:t>Empezamos a trabajar en el entorno de R</a:t>
            </a:r>
            <a:r>
              <a:rPr lang="es-ES" sz="2800" dirty="0">
                <a:solidFill>
                  <a:schemeClr val="bg2"/>
                </a:solidFill>
              </a:rPr>
              <a:t>s</a:t>
            </a:r>
            <a:r>
              <a:rPr lang="en" sz="2800" dirty="0">
                <a:solidFill>
                  <a:schemeClr val="bg2"/>
                </a:solidFill>
              </a:rPr>
              <a:t>tudio</a:t>
            </a:r>
          </a:p>
          <a:p>
            <a:pPr marL="454928" indent="-227460">
              <a:spcBef>
                <a:spcPts val="1200"/>
              </a:spcBef>
              <a:spcAft>
                <a:spcPts val="600"/>
              </a:spcAft>
            </a:pPr>
            <a:r>
              <a:rPr lang="en" sz="2800" dirty="0">
                <a:solidFill>
                  <a:schemeClr val="bg2"/>
                </a:solidFill>
              </a:rPr>
              <a:t>Introducción del Taller</a:t>
            </a:r>
          </a:p>
          <a:p>
            <a:pPr marL="910125" lvl="1" indent="-227460">
              <a:spcBef>
                <a:spcPts val="1200"/>
              </a:spcBef>
              <a:spcAft>
                <a:spcPts val="600"/>
              </a:spcAft>
              <a:buFont typeface="Helvetica Neue"/>
              <a:buChar char="▪"/>
            </a:pPr>
            <a:r>
              <a:rPr lang="en" sz="2800" dirty="0">
                <a:solidFill>
                  <a:schemeClr val="bg2"/>
                </a:solidFill>
              </a:rPr>
              <a:t>Qué incluirá</a:t>
            </a:r>
          </a:p>
          <a:p>
            <a:pPr marL="910125" lvl="1" indent="-227460">
              <a:spcBef>
                <a:spcPts val="1200"/>
              </a:spcBef>
              <a:spcAft>
                <a:spcPts val="600"/>
              </a:spcAft>
              <a:buFont typeface="Helvetica Neue"/>
              <a:buChar char="▪"/>
            </a:pPr>
            <a:r>
              <a:rPr lang="en" sz="2800" dirty="0">
                <a:solidFill>
                  <a:schemeClr val="bg2"/>
                </a:solidFill>
              </a:rPr>
              <a:t>Qué no incluirá</a:t>
            </a:r>
          </a:p>
          <a:p>
            <a:pPr marL="454928" indent="-227460">
              <a:spcBef>
                <a:spcPts val="1200"/>
              </a:spcBef>
              <a:spcAft>
                <a:spcPts val="600"/>
              </a:spcAft>
            </a:pPr>
            <a:r>
              <a:rPr lang="en" sz="2800" dirty="0">
                <a:solidFill>
                  <a:schemeClr val="bg2"/>
                </a:solidFill>
              </a:rPr>
              <a:t>Comenzamos a usar ggplot2 para visualizaciones</a:t>
            </a:r>
          </a:p>
        </p:txBody>
      </p:sp>
    </p:spTree>
    <p:extLst>
      <p:ext uri="{BB962C8B-B14F-4D97-AF65-F5344CB8AC3E}">
        <p14:creationId xmlns:p14="http://schemas.microsoft.com/office/powerpoint/2010/main" val="777629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184"/>
          <p:cNvSpPr txBox="1">
            <a:spLocks noGrp="1"/>
          </p:cNvSpPr>
          <p:nvPr>
            <p:ph type="title"/>
          </p:nvPr>
        </p:nvSpPr>
        <p:spPr>
          <a:xfrm>
            <a:off x="692024" y="209550"/>
            <a:ext cx="7232775" cy="857400"/>
          </a:xfrm>
          <a:prstGeom prst="rect">
            <a:avLst/>
          </a:prstGeom>
          <a:noFill/>
          <a:ln>
            <a:noFill/>
          </a:ln>
        </p:spPr>
        <p:txBody>
          <a:bodyPr lIns="91045" tIns="91045" rIns="91045" bIns="91045" anchor="t" anchorCtr="0">
            <a:noAutofit/>
          </a:bodyPr>
          <a:lstStyle/>
          <a:p>
            <a:pPr lvl="0">
              <a:buSzPct val="25000"/>
            </a:pPr>
            <a:r>
              <a:rPr lang="en" dirty="0" smtClean="0">
                <a:solidFill>
                  <a:srgbClr val="88398A"/>
                </a:solidFill>
              </a:rPr>
              <a:t>En síntesis…</a:t>
            </a:r>
            <a:endParaRPr lang="en" dirty="0">
              <a:solidFill>
                <a:schemeClr val="bg2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123956"/>
            <a:ext cx="3810000" cy="29127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589" y="1572021"/>
            <a:ext cx="3807377" cy="29127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762000" y="4549973"/>
            <a:ext cx="7315200" cy="276999"/>
          </a:xfrm>
          <a:prstGeom prst="rect">
            <a:avLst/>
          </a:prstGeom>
        </p:spPr>
        <p:txBody>
          <a:bodyPr wrap="square" lIns="91060" tIns="45530" rIns="91060" bIns="45530">
            <a:spAutoFit/>
          </a:bodyPr>
          <a:lstStyle/>
          <a:p>
            <a:r>
              <a:rPr lang="es-ES" sz="1200" dirty="0">
                <a:solidFill>
                  <a:schemeClr val="bg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https://www.rstudio.com/wp-content/uploads/2016/12/ggplot2-cheatsheet-2.1-Spanish.pdf</a:t>
            </a:r>
          </a:p>
        </p:txBody>
      </p:sp>
      <p:sp>
        <p:nvSpPr>
          <p:cNvPr id="11" name="Shape 185"/>
          <p:cNvSpPr txBox="1">
            <a:spLocks noGrp="1"/>
          </p:cNvSpPr>
          <p:nvPr>
            <p:ph type="body" idx="1"/>
          </p:nvPr>
        </p:nvSpPr>
        <p:spPr>
          <a:xfrm>
            <a:off x="457200" y="666750"/>
            <a:ext cx="8458200" cy="3276600"/>
          </a:xfrm>
          <a:prstGeom prst="rect">
            <a:avLst/>
          </a:prstGeom>
          <a:noFill/>
          <a:ln>
            <a:noFill/>
          </a:ln>
        </p:spPr>
        <p:txBody>
          <a:bodyPr lIns="91045" tIns="91045" rIns="91045" bIns="91045" anchor="t" anchorCtr="0">
            <a:noAutofit/>
          </a:bodyPr>
          <a:lstStyle/>
          <a:p>
            <a:pPr marL="227460" indent="0">
              <a:spcBef>
                <a:spcPts val="600"/>
              </a:spcBef>
              <a:buNone/>
            </a:pPr>
            <a:r>
              <a:rPr lang="en" sz="2400" dirty="0">
                <a:solidFill>
                  <a:schemeClr val="bg2"/>
                </a:solidFill>
              </a:rPr>
              <a:t>El machete (cheat sheet) de ggplot según R</a:t>
            </a:r>
            <a:r>
              <a:rPr lang="es-ES" sz="2400" dirty="0">
                <a:solidFill>
                  <a:schemeClr val="bg2"/>
                </a:solidFill>
              </a:rPr>
              <a:t>s</a:t>
            </a:r>
            <a:r>
              <a:rPr lang="en" sz="2400" dirty="0">
                <a:solidFill>
                  <a:schemeClr val="bg2"/>
                </a:solidFill>
              </a:rPr>
              <a:t>tudio: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762000" y="1581150"/>
            <a:ext cx="990600" cy="1295400"/>
          </a:xfrm>
          <a:prstGeom prst="round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060" tIns="45530" rIns="91060" bIns="45530" rtlCol="0" anchor="ctr"/>
          <a:lstStyle/>
          <a:p>
            <a:pPr algn="ctr"/>
            <a:endParaRPr lang="es-ES"/>
          </a:p>
        </p:txBody>
      </p:sp>
      <p:sp>
        <p:nvSpPr>
          <p:cNvPr id="14" name="Rounded Rectangle 13"/>
          <p:cNvSpPr/>
          <p:nvPr/>
        </p:nvSpPr>
        <p:spPr>
          <a:xfrm>
            <a:off x="2651760" y="1733550"/>
            <a:ext cx="929640" cy="152400"/>
          </a:xfrm>
          <a:prstGeom prst="round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060" tIns="45530" rIns="91060" bIns="45530"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21098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4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184"/>
          <p:cNvSpPr txBox="1">
            <a:spLocks noGrp="1"/>
          </p:cNvSpPr>
          <p:nvPr>
            <p:ph type="title"/>
          </p:nvPr>
        </p:nvSpPr>
        <p:spPr>
          <a:xfrm>
            <a:off x="692024" y="209550"/>
            <a:ext cx="7232775" cy="857400"/>
          </a:xfrm>
          <a:prstGeom prst="rect">
            <a:avLst/>
          </a:prstGeom>
          <a:noFill/>
          <a:ln>
            <a:noFill/>
          </a:ln>
        </p:spPr>
        <p:txBody>
          <a:bodyPr lIns="91045" tIns="91045" rIns="91045" bIns="91045" anchor="t" anchorCtr="0">
            <a:noAutofit/>
          </a:bodyPr>
          <a:lstStyle/>
          <a:p>
            <a:pPr lvl="0">
              <a:buSzPct val="25000"/>
            </a:pPr>
            <a:r>
              <a:rPr lang="en" dirty="0" smtClean="0">
                <a:solidFill>
                  <a:srgbClr val="88398A"/>
                </a:solidFill>
              </a:rPr>
              <a:t>En síntesis…</a:t>
            </a:r>
            <a:endParaRPr lang="en" dirty="0">
              <a:solidFill>
                <a:schemeClr val="bg2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2155" y="661477"/>
            <a:ext cx="3041335" cy="40514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Rectangle 15"/>
          <p:cNvSpPr/>
          <p:nvPr/>
        </p:nvSpPr>
        <p:spPr>
          <a:xfrm>
            <a:off x="762000" y="4733153"/>
            <a:ext cx="7315200" cy="276999"/>
          </a:xfrm>
          <a:prstGeom prst="rect">
            <a:avLst/>
          </a:prstGeom>
        </p:spPr>
        <p:txBody>
          <a:bodyPr wrap="square" lIns="91060" tIns="45530" rIns="91060" bIns="45530">
            <a:spAutoFit/>
          </a:bodyPr>
          <a:lstStyle/>
          <a:p>
            <a:r>
              <a:rPr lang="es-ES" sz="1200" dirty="0">
                <a:solidFill>
                  <a:schemeClr val="bg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https://www.rstudio.com/wp-content/uploads/2016/12/ggplot2-cheatsheet-2.1-Spanish.pdf</a:t>
            </a:r>
          </a:p>
        </p:txBody>
      </p:sp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1" y="1962151"/>
            <a:ext cx="3009668" cy="1269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29714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 txBox="1">
            <a:spLocks noGrp="1"/>
          </p:cNvSpPr>
          <p:nvPr>
            <p:ph type="title"/>
          </p:nvPr>
        </p:nvSpPr>
        <p:spPr>
          <a:xfrm>
            <a:off x="692025" y="285750"/>
            <a:ext cx="5137200" cy="857400"/>
          </a:xfrm>
          <a:prstGeom prst="rect">
            <a:avLst/>
          </a:prstGeom>
          <a:noFill/>
          <a:ln>
            <a:noFill/>
          </a:ln>
        </p:spPr>
        <p:txBody>
          <a:bodyPr lIns="91045" tIns="91045" rIns="91045" bIns="91045" anchor="t" anchorCtr="0">
            <a:noAutofit/>
          </a:bodyPr>
          <a:lstStyle/>
          <a:p>
            <a:pPr>
              <a:buSzPct val="25000"/>
            </a:pPr>
            <a:r>
              <a:rPr lang="en" dirty="0" smtClean="0">
                <a:solidFill>
                  <a:srgbClr val="88398A"/>
                </a:solidFill>
              </a:rPr>
              <a:t>Hoy vamos a…</a:t>
            </a:r>
            <a:endParaRPr lang="en" dirty="0">
              <a:solidFill>
                <a:srgbClr val="88398A"/>
              </a:solidFill>
            </a:endParaRPr>
          </a:p>
        </p:txBody>
      </p:sp>
      <p:sp>
        <p:nvSpPr>
          <p:cNvPr id="185" name="Shape 185"/>
          <p:cNvSpPr txBox="1">
            <a:spLocks noGrp="1"/>
          </p:cNvSpPr>
          <p:nvPr>
            <p:ph type="body" idx="1"/>
          </p:nvPr>
        </p:nvSpPr>
        <p:spPr>
          <a:xfrm>
            <a:off x="692024" y="1200152"/>
            <a:ext cx="7994775" cy="3458475"/>
          </a:xfrm>
          <a:prstGeom prst="rect">
            <a:avLst/>
          </a:prstGeom>
          <a:noFill/>
          <a:ln>
            <a:noFill/>
          </a:ln>
        </p:spPr>
        <p:txBody>
          <a:bodyPr lIns="91045" tIns="91045" rIns="91045" bIns="91045" anchor="t" anchorCtr="0">
            <a:noAutofit/>
          </a:bodyPr>
          <a:lstStyle/>
          <a:p>
            <a:pPr marL="454928" indent="-227460">
              <a:spcBef>
                <a:spcPts val="600"/>
              </a:spcBef>
              <a:spcAft>
                <a:spcPts val="600"/>
              </a:spcAft>
            </a:pPr>
            <a:r>
              <a:rPr lang="en" sz="2500" dirty="0">
                <a:solidFill>
                  <a:schemeClr val="bg2"/>
                </a:solidFill>
              </a:rPr>
              <a:t>Hacer una p</a:t>
            </a:r>
            <a:r>
              <a:rPr lang="es-ES" sz="2500" dirty="0">
                <a:solidFill>
                  <a:schemeClr val="bg2"/>
                </a:solidFill>
              </a:rPr>
              <a:t>u</a:t>
            </a:r>
            <a:r>
              <a:rPr lang="en" sz="2500" dirty="0">
                <a:solidFill>
                  <a:schemeClr val="bg2"/>
                </a:solidFill>
              </a:rPr>
              <a:t>esta al día sobre R-Ladies y cuestiones organizativas</a:t>
            </a:r>
          </a:p>
          <a:p>
            <a:pPr marL="454928" indent="-227460">
              <a:spcBef>
                <a:spcPts val="600"/>
              </a:spcBef>
              <a:spcAft>
                <a:spcPts val="600"/>
              </a:spcAft>
            </a:pPr>
            <a:r>
              <a:rPr lang="en" sz="2500" dirty="0">
                <a:solidFill>
                  <a:schemeClr val="bg2"/>
                </a:solidFill>
              </a:rPr>
              <a:t>Meter las manos en la masa empezando a usar R para Ciencia de Datos</a:t>
            </a:r>
          </a:p>
          <a:p>
            <a:pPr marL="454928" indent="-227460">
              <a:spcBef>
                <a:spcPts val="600"/>
              </a:spcBef>
              <a:spcAft>
                <a:spcPts val="600"/>
              </a:spcAft>
            </a:pPr>
            <a:r>
              <a:rPr lang="en" sz="2500" dirty="0">
                <a:solidFill>
                  <a:schemeClr val="bg2"/>
                </a:solidFill>
              </a:rPr>
              <a:t>Enterarnos sobre un taller con R y datos geoespaciales organizado por la R-Lady porteña Priscilla Minotti</a:t>
            </a:r>
          </a:p>
        </p:txBody>
      </p:sp>
    </p:spTree>
    <p:extLst>
      <p:ext uri="{BB962C8B-B14F-4D97-AF65-F5344CB8AC3E}">
        <p14:creationId xmlns:p14="http://schemas.microsoft.com/office/powerpoint/2010/main" val="2015918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184"/>
          <p:cNvSpPr txBox="1">
            <a:spLocks noGrp="1"/>
          </p:cNvSpPr>
          <p:nvPr>
            <p:ph type="title"/>
          </p:nvPr>
        </p:nvSpPr>
        <p:spPr>
          <a:xfrm>
            <a:off x="692024" y="209550"/>
            <a:ext cx="7232775" cy="857400"/>
          </a:xfrm>
          <a:prstGeom prst="rect">
            <a:avLst/>
          </a:prstGeom>
          <a:noFill/>
          <a:ln>
            <a:noFill/>
          </a:ln>
        </p:spPr>
        <p:txBody>
          <a:bodyPr lIns="91045" tIns="91045" rIns="91045" bIns="91045" anchor="t" anchorCtr="0">
            <a:noAutofit/>
          </a:bodyPr>
          <a:lstStyle/>
          <a:p>
            <a:pPr lvl="0">
              <a:buSzPct val="25000"/>
            </a:pPr>
            <a:r>
              <a:rPr lang="en" dirty="0" smtClean="0">
                <a:solidFill>
                  <a:srgbClr val="88398A"/>
                </a:solidFill>
              </a:rPr>
              <a:t>En la Parte II…</a:t>
            </a:r>
            <a:endParaRPr lang="en" dirty="0">
              <a:solidFill>
                <a:schemeClr val="bg2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954611"/>
            <a:ext cx="3810000" cy="29127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589" y="1572021"/>
            <a:ext cx="3807377" cy="29127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762000" y="4549973"/>
            <a:ext cx="7315200" cy="276999"/>
          </a:xfrm>
          <a:prstGeom prst="rect">
            <a:avLst/>
          </a:prstGeom>
        </p:spPr>
        <p:txBody>
          <a:bodyPr wrap="square" lIns="91060" tIns="45530" rIns="91060" bIns="45530">
            <a:spAutoFit/>
          </a:bodyPr>
          <a:lstStyle/>
          <a:p>
            <a:r>
              <a:rPr lang="es-ES" sz="1200" dirty="0">
                <a:solidFill>
                  <a:schemeClr val="bg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https://www.rstudio.com/wp-content/uploads/2016/12/ggplot2-cheatsheet-2.1-Spanish.pdf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2697480" y="2630821"/>
            <a:ext cx="883920" cy="152400"/>
          </a:xfrm>
          <a:prstGeom prst="round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060" tIns="45530" rIns="91060" bIns="45530" rtlCol="0" anchor="ctr"/>
          <a:lstStyle/>
          <a:p>
            <a:pPr algn="ctr"/>
            <a:endParaRPr lang="es-ES"/>
          </a:p>
        </p:txBody>
      </p:sp>
      <p:sp>
        <p:nvSpPr>
          <p:cNvPr id="14" name="Rounded Rectangle 13"/>
          <p:cNvSpPr/>
          <p:nvPr/>
        </p:nvSpPr>
        <p:spPr>
          <a:xfrm>
            <a:off x="1751428" y="2258385"/>
            <a:ext cx="929640" cy="152400"/>
          </a:xfrm>
          <a:prstGeom prst="round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060" tIns="45530" rIns="91060" bIns="45530" rtlCol="0" anchor="ctr"/>
          <a:lstStyle/>
          <a:p>
            <a:pPr algn="ctr"/>
            <a:endParaRPr lang="es-ES"/>
          </a:p>
        </p:txBody>
      </p:sp>
      <p:sp>
        <p:nvSpPr>
          <p:cNvPr id="12" name="Rounded Rectangle 11"/>
          <p:cNvSpPr/>
          <p:nvPr/>
        </p:nvSpPr>
        <p:spPr>
          <a:xfrm>
            <a:off x="1676400" y="3638550"/>
            <a:ext cx="990600" cy="152400"/>
          </a:xfrm>
          <a:prstGeom prst="round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060" tIns="45530" rIns="91060" bIns="45530" rtlCol="0" anchor="ctr"/>
          <a:lstStyle/>
          <a:p>
            <a:pPr algn="ctr"/>
            <a:endParaRPr lang="es-ES"/>
          </a:p>
        </p:txBody>
      </p:sp>
      <p:sp>
        <p:nvSpPr>
          <p:cNvPr id="15" name="Rounded Rectangle 14"/>
          <p:cNvSpPr/>
          <p:nvPr/>
        </p:nvSpPr>
        <p:spPr>
          <a:xfrm>
            <a:off x="2667000" y="3638550"/>
            <a:ext cx="685800" cy="152400"/>
          </a:xfrm>
          <a:prstGeom prst="round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060" tIns="45530" rIns="91060" bIns="45530" rtlCol="0" anchor="ctr"/>
          <a:lstStyle/>
          <a:p>
            <a:pPr algn="ctr"/>
            <a:endParaRPr lang="es-ES"/>
          </a:p>
        </p:txBody>
      </p:sp>
      <p:sp>
        <p:nvSpPr>
          <p:cNvPr id="17" name="Rounded Rectangle 16"/>
          <p:cNvSpPr/>
          <p:nvPr/>
        </p:nvSpPr>
        <p:spPr>
          <a:xfrm>
            <a:off x="2681068" y="1411621"/>
            <a:ext cx="883920" cy="152400"/>
          </a:xfrm>
          <a:prstGeom prst="round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060" tIns="45530" rIns="91060" bIns="45530" rtlCol="0" anchor="ctr"/>
          <a:lstStyle/>
          <a:p>
            <a:pPr algn="ctr"/>
            <a:endParaRPr lang="es-ES"/>
          </a:p>
        </p:txBody>
      </p:sp>
      <p:sp>
        <p:nvSpPr>
          <p:cNvPr id="18" name="Rounded Rectangle 17"/>
          <p:cNvSpPr/>
          <p:nvPr/>
        </p:nvSpPr>
        <p:spPr>
          <a:xfrm>
            <a:off x="2697480" y="1983121"/>
            <a:ext cx="883920" cy="152400"/>
          </a:xfrm>
          <a:prstGeom prst="round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060" tIns="45530" rIns="91060" bIns="45530" rtlCol="0" anchor="ctr"/>
          <a:lstStyle/>
          <a:p>
            <a:pPr algn="ctr"/>
            <a:endParaRPr lang="es-ES"/>
          </a:p>
        </p:txBody>
      </p:sp>
      <p:sp>
        <p:nvSpPr>
          <p:cNvPr id="19" name="Rounded Rectangle 18"/>
          <p:cNvSpPr/>
          <p:nvPr/>
        </p:nvSpPr>
        <p:spPr>
          <a:xfrm>
            <a:off x="6629590" y="1610685"/>
            <a:ext cx="921575" cy="1295400"/>
          </a:xfrm>
          <a:prstGeom prst="round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060" tIns="45530" rIns="91060" bIns="45530" rtlCol="0" anchor="ctr"/>
          <a:lstStyle/>
          <a:p>
            <a:pPr algn="ctr"/>
            <a:endParaRPr lang="es-ES"/>
          </a:p>
        </p:txBody>
      </p:sp>
      <p:sp>
        <p:nvSpPr>
          <p:cNvPr id="20" name="Rounded Rectangle 19"/>
          <p:cNvSpPr/>
          <p:nvPr/>
        </p:nvSpPr>
        <p:spPr>
          <a:xfrm>
            <a:off x="7615449" y="1610685"/>
            <a:ext cx="918952" cy="1295400"/>
          </a:xfrm>
          <a:prstGeom prst="round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060" tIns="45530" rIns="91060" bIns="45530" rtlCol="0" anchor="ctr"/>
          <a:lstStyle/>
          <a:p>
            <a:pPr algn="ctr"/>
            <a:endParaRPr lang="es-ES"/>
          </a:p>
        </p:txBody>
      </p:sp>
      <p:sp>
        <p:nvSpPr>
          <p:cNvPr id="21" name="Rounded Rectangle 20"/>
          <p:cNvSpPr/>
          <p:nvPr/>
        </p:nvSpPr>
        <p:spPr>
          <a:xfrm>
            <a:off x="6632025" y="2906087"/>
            <a:ext cx="918952" cy="1037265"/>
          </a:xfrm>
          <a:prstGeom prst="round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060" tIns="45530" rIns="91060" bIns="45530" rtlCol="0" anchor="ctr"/>
          <a:lstStyle/>
          <a:p>
            <a:pPr algn="ctr"/>
            <a:endParaRPr lang="es-ES"/>
          </a:p>
        </p:txBody>
      </p:sp>
      <p:sp>
        <p:nvSpPr>
          <p:cNvPr id="22" name="Rounded Rectangle 21"/>
          <p:cNvSpPr/>
          <p:nvPr/>
        </p:nvSpPr>
        <p:spPr>
          <a:xfrm>
            <a:off x="6629400" y="3943351"/>
            <a:ext cx="918952" cy="457200"/>
          </a:xfrm>
          <a:prstGeom prst="round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060" tIns="45530" rIns="91060" bIns="45530" rtlCol="0" anchor="ctr"/>
          <a:lstStyle/>
          <a:p>
            <a:pPr algn="ctr"/>
            <a:endParaRPr lang="es-ES"/>
          </a:p>
        </p:txBody>
      </p:sp>
      <p:sp>
        <p:nvSpPr>
          <p:cNvPr id="23" name="Rounded Rectangle 22"/>
          <p:cNvSpPr/>
          <p:nvPr/>
        </p:nvSpPr>
        <p:spPr>
          <a:xfrm>
            <a:off x="7612824" y="2906085"/>
            <a:ext cx="918952" cy="457200"/>
          </a:xfrm>
          <a:prstGeom prst="round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060" tIns="45530" rIns="91060" bIns="45530" rtlCol="0" anchor="ctr"/>
          <a:lstStyle/>
          <a:p>
            <a:pPr algn="ctr"/>
            <a:endParaRPr lang="es-ES"/>
          </a:p>
        </p:txBody>
      </p:sp>
      <p:sp>
        <p:nvSpPr>
          <p:cNvPr id="24" name="Rounded Rectangle 23"/>
          <p:cNvSpPr/>
          <p:nvPr/>
        </p:nvSpPr>
        <p:spPr>
          <a:xfrm>
            <a:off x="4734951" y="1602121"/>
            <a:ext cx="918952" cy="656264"/>
          </a:xfrm>
          <a:prstGeom prst="round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060" tIns="45530" rIns="91060" bIns="45530" rtlCol="0" anchor="ctr"/>
          <a:lstStyle/>
          <a:p>
            <a:pPr algn="ctr"/>
            <a:endParaRPr lang="es-ES"/>
          </a:p>
        </p:txBody>
      </p:sp>
      <p:sp>
        <p:nvSpPr>
          <p:cNvPr id="25" name="Rounded Rectangle 24"/>
          <p:cNvSpPr/>
          <p:nvPr/>
        </p:nvSpPr>
        <p:spPr>
          <a:xfrm>
            <a:off x="762000" y="2707730"/>
            <a:ext cx="918952" cy="1083409"/>
          </a:xfrm>
          <a:prstGeom prst="round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060" tIns="45530" rIns="91060" bIns="45530"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81308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2" grpId="0" animBg="1"/>
      <p:bldP spid="15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235" y="0"/>
            <a:ext cx="916123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694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 txBox="1">
            <a:spLocks noGrp="1"/>
          </p:cNvSpPr>
          <p:nvPr>
            <p:ph type="ctrTitle"/>
          </p:nvPr>
        </p:nvSpPr>
        <p:spPr>
          <a:xfrm>
            <a:off x="902550" y="1259550"/>
            <a:ext cx="7022250" cy="1159800"/>
          </a:xfrm>
          <a:prstGeom prst="rect">
            <a:avLst/>
          </a:prstGeom>
          <a:noFill/>
          <a:ln>
            <a:noFill/>
          </a:ln>
        </p:spPr>
        <p:txBody>
          <a:bodyPr lIns="91045" tIns="91045" rIns="91045" bIns="91045" anchor="t" anchorCtr="0">
            <a:noAutofit/>
          </a:bodyPr>
          <a:lstStyle/>
          <a:p>
            <a:pPr lvl="0">
              <a:buSzPct val="25000"/>
            </a:pPr>
            <a:r>
              <a:rPr lang="es-ES" sz="3200" dirty="0"/>
              <a:t>Estructuras </a:t>
            </a:r>
            <a:r>
              <a:rPr lang="es-ES" sz="3200" dirty="0"/>
              <a:t>de </a:t>
            </a:r>
            <a:r>
              <a:rPr lang="es-ES" sz="3200" dirty="0"/>
              <a:t>Datos Geográficos </a:t>
            </a:r>
            <a:r>
              <a:rPr lang="es-ES" sz="3200" dirty="0"/>
              <a:t>y </a:t>
            </a:r>
            <a:r>
              <a:rPr lang="es-ES" sz="3200" dirty="0"/>
              <a:t>Espaciales </a:t>
            </a:r>
            <a:r>
              <a:rPr lang="es-ES" sz="3200" dirty="0"/>
              <a:t>en R y </a:t>
            </a:r>
            <a:r>
              <a:rPr lang="es-ES" sz="3200" dirty="0"/>
              <a:t>Paquetes </a:t>
            </a:r>
            <a:r>
              <a:rPr lang="es-ES" sz="3200" dirty="0"/>
              <a:t>para A</a:t>
            </a:r>
            <a:r>
              <a:rPr lang="es-ES" sz="3200" dirty="0"/>
              <a:t>nalizarlos</a:t>
            </a:r>
            <a:br>
              <a:rPr lang="es-ES" sz="3200" dirty="0"/>
            </a:br>
            <a:r>
              <a:rPr lang="en" sz="3200" dirty="0">
                <a:solidFill>
                  <a:schemeClr val="bg2"/>
                </a:solidFill>
              </a:rPr>
              <a:t>Priscilla Minotti</a:t>
            </a:r>
            <a:endParaRPr lang="en" sz="26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3431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471048" y="1548304"/>
            <a:ext cx="4784231" cy="1895582"/>
          </a:xfrm>
        </p:spPr>
        <p:txBody>
          <a:bodyPr/>
          <a:lstStyle/>
          <a:p>
            <a:r>
              <a:rPr lang="es-ES" sz="5400" dirty="0"/>
              <a:t/>
            </a:r>
            <a:br>
              <a:rPr lang="es-ES" sz="5400" dirty="0"/>
            </a:br>
            <a:r>
              <a:rPr lang="es-ES" sz="5400" dirty="0" err="1"/>
              <a:t>Intro</a:t>
            </a:r>
            <a:r>
              <a:rPr lang="es-ES" sz="5400" dirty="0"/>
              <a:t/>
            </a:r>
            <a:br>
              <a:rPr lang="es-ES" sz="5400" dirty="0"/>
            </a:br>
            <a:r>
              <a:rPr lang="es-ES" sz="5400" dirty="0"/>
              <a:t>Datos geográficos con R</a:t>
            </a:r>
            <a:endParaRPr lang="en-US" sz="5400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551123" y="3859745"/>
            <a:ext cx="6921151" cy="1234440"/>
          </a:xfrm>
        </p:spPr>
        <p:txBody>
          <a:bodyPr>
            <a:normAutofit/>
          </a:bodyPr>
          <a:lstStyle/>
          <a:p>
            <a:r>
              <a:rPr lang="en-US" sz="3000" dirty="0"/>
              <a:t>@</a:t>
            </a:r>
            <a:r>
              <a:rPr lang="en-US" sz="3000" dirty="0" err="1"/>
              <a:t>priscilla.minotti</a:t>
            </a:r>
            <a:endParaRPr lang="en-US" sz="3000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0797" y="3722993"/>
            <a:ext cx="2722574" cy="754163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0987" y="2604418"/>
            <a:ext cx="2766517" cy="839466"/>
          </a:xfrm>
          <a:prstGeom prst="rect">
            <a:avLst/>
          </a:prstGeom>
        </p:spPr>
      </p:pic>
      <p:sp>
        <p:nvSpPr>
          <p:cNvPr id="10" name="Marcador de pie de página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Priscilla Minotti</a:t>
            </a:r>
            <a:endParaRPr lang="en-US" dirty="0"/>
          </a:p>
        </p:txBody>
      </p:sp>
      <p:sp>
        <p:nvSpPr>
          <p:cNvPr id="11" name="Marcador de número de diapositiva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>
                <a:solidFill>
                  <a:prstClr val="white">
                    <a:alpha val="25000"/>
                  </a:prstClr>
                </a:solidFill>
              </a:rPr>
              <a:pPr/>
              <a:t>33</a:t>
            </a:fld>
            <a:endParaRPr lang="en-US" dirty="0">
              <a:solidFill>
                <a:prstClr val="white">
                  <a:alpha val="25000"/>
                </a:prstClr>
              </a:solidFill>
            </a:endParaRPr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0797" y="1182655"/>
            <a:ext cx="1256252" cy="1256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8793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6357" y="2557057"/>
            <a:ext cx="5747657" cy="2586446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41099" y="456253"/>
            <a:ext cx="2780071" cy="1243649"/>
          </a:xfrm>
        </p:spPr>
        <p:txBody>
          <a:bodyPr>
            <a:normAutofit/>
          </a:bodyPr>
          <a:lstStyle/>
          <a:p>
            <a:r>
              <a:rPr lang="es-AR" sz="3300" b="1" dirty="0"/>
              <a:t>Datos geográficos</a:t>
            </a:r>
            <a:endParaRPr lang="es-AR" sz="33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47105" y="456062"/>
            <a:ext cx="5770772" cy="2898549"/>
          </a:xfrm>
        </p:spPr>
        <p:txBody>
          <a:bodyPr>
            <a:normAutofit/>
          </a:bodyPr>
          <a:lstStyle/>
          <a:p>
            <a:r>
              <a:rPr lang="es-AR" sz="2700" dirty="0"/>
              <a:t>Los datos geográficos son entidades espacio–temporales que cuantifican la distribución, el estado y los vínculos de distintos objetos y fenómenos, naturales y sociales. </a:t>
            </a:r>
          </a:p>
          <a:p>
            <a:endParaRPr lang="es-AR" sz="2700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514350" y="4916023"/>
            <a:ext cx="3771900" cy="171450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es-AR" sz="800">
                <a:solidFill>
                  <a:prstClr val="black">
                    <a:alpha val="80000"/>
                  </a:prstClr>
                </a:solidFill>
              </a:rPr>
              <a:t>Priscilla Minotti</a:t>
            </a:r>
            <a:endParaRPr lang="en-US" sz="800">
              <a:solidFill>
                <a:prstClr val="black">
                  <a:alpha val="80000"/>
                </a:prstClr>
              </a:solidFill>
            </a:endParaRP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6572945" y="4407501"/>
            <a:ext cx="2194560" cy="1047779"/>
          </a:xfrm>
        </p:spPr>
        <p:txBody>
          <a:bodyPr>
            <a:normAutofit/>
          </a:bodyPr>
          <a:lstStyle/>
          <a:p>
            <a:fld id="{4FAB73BC-B049-4115-A692-8D63A059BFB8}" type="slidenum">
              <a:rPr lang="en-US" smtClean="0">
                <a:solidFill>
                  <a:prstClr val="white">
                    <a:lumMod val="50000"/>
                    <a:alpha val="25000"/>
                  </a:prstClr>
                </a:solidFill>
              </a:rPr>
              <a:pPr/>
              <a:t>34</a:t>
            </a:fld>
            <a:endParaRPr lang="en-US" dirty="0">
              <a:solidFill>
                <a:prstClr val="white">
                  <a:lumMod val="50000"/>
                  <a:alpha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54016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18484" y="190"/>
            <a:ext cx="8079581" cy="1243649"/>
          </a:xfrm>
        </p:spPr>
        <p:txBody>
          <a:bodyPr>
            <a:normAutofit/>
          </a:bodyPr>
          <a:lstStyle/>
          <a:p>
            <a:r>
              <a:rPr lang="es-AR" dirty="0">
                <a:solidFill>
                  <a:schemeClr val="tx1"/>
                </a:solidFill>
              </a:rPr>
              <a:t>Para almacenar digitalmente los datos geográficos tenemos que representar: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18484" y="994027"/>
            <a:ext cx="6495517" cy="3215738"/>
          </a:xfrm>
        </p:spPr>
        <p:txBody>
          <a:bodyPr>
            <a:normAutofit/>
          </a:bodyPr>
          <a:lstStyle/>
          <a:p>
            <a:endParaRPr lang="es-AR" b="1" dirty="0"/>
          </a:p>
          <a:p>
            <a:r>
              <a:rPr lang="es-AR" b="1" dirty="0"/>
              <a:t>Posición absoluta</a:t>
            </a:r>
            <a:r>
              <a:rPr lang="es-AR" dirty="0"/>
              <a:t>: sobre un sistema de coordenadas (x, y, z) de un modelo geométrico de la Tierra.</a:t>
            </a:r>
          </a:p>
          <a:p>
            <a:r>
              <a:rPr lang="es-AR" b="1" dirty="0"/>
              <a:t>Figura geométrica </a:t>
            </a:r>
            <a:r>
              <a:rPr lang="es-AR" dirty="0"/>
              <a:t>que representa su forma y extensión (punto, línea, polígono).</a:t>
            </a:r>
          </a:p>
          <a:p>
            <a:r>
              <a:rPr lang="es-AR" b="1" dirty="0"/>
              <a:t>Propiedades espaciales</a:t>
            </a:r>
            <a:r>
              <a:rPr lang="es-AR" dirty="0"/>
              <a:t>: ej. superficie, pendiente, orientación.</a:t>
            </a:r>
          </a:p>
          <a:p>
            <a:r>
              <a:rPr lang="es-AR" b="1" dirty="0"/>
              <a:t>Relaciones espaciales</a:t>
            </a:r>
            <a:r>
              <a:rPr lang="es-AR" dirty="0"/>
              <a:t>: ej. conectividad, contigüidad, proximidad</a:t>
            </a:r>
          </a:p>
          <a:p>
            <a:endParaRPr lang="es-AR" dirty="0"/>
          </a:p>
          <a:p>
            <a:r>
              <a:rPr lang="es-AR" b="1" dirty="0"/>
              <a:t>Atributos</a:t>
            </a:r>
            <a:r>
              <a:rPr lang="es-AR" dirty="0"/>
              <a:t>  con valores que describen las características del elemento o fenómeno representado</a:t>
            </a:r>
          </a:p>
          <a:p>
            <a:endParaRPr lang="es-AR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>
                <a:solidFill>
                  <a:prstClr val="black">
                    <a:alpha val="80000"/>
                  </a:prstClr>
                </a:solidFill>
              </a:rPr>
              <a:t>Priscilla Minotti</a:t>
            </a:r>
            <a:endParaRPr lang="en-US" dirty="0">
              <a:solidFill>
                <a:prstClr val="black">
                  <a:alpha val="80000"/>
                </a:prstClr>
              </a:solidFill>
            </a:endParaRP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>
                <a:solidFill>
                  <a:prstClr val="white">
                    <a:lumMod val="50000"/>
                    <a:alpha val="25000"/>
                  </a:prstClr>
                </a:solidFill>
              </a:rPr>
              <a:pPr/>
              <a:t>35</a:t>
            </a:fld>
            <a:endParaRPr lang="en-US" dirty="0">
              <a:solidFill>
                <a:prstClr val="white">
                  <a:lumMod val="50000"/>
                  <a:alpha val="25000"/>
                </a:prstClr>
              </a:solidFill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7066952" y="1503293"/>
            <a:ext cx="1631553" cy="122341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lIns="68295" tIns="34289" rIns="68295" bIns="34289" rtlCol="0">
            <a:spAutoFit/>
          </a:bodyPr>
          <a:lstStyle/>
          <a:p>
            <a:pPr defTabSz="341192"/>
            <a:endParaRPr lang="es-AR" sz="1500" b="1" kern="1200" dirty="0">
              <a:solidFill>
                <a:prstClr val="black"/>
              </a:solidFill>
              <a:latin typeface="Calibri Light" panose="020F0302020204030204"/>
              <a:ea typeface="+mn-ea"/>
              <a:cs typeface="+mn-cs"/>
            </a:endParaRPr>
          </a:p>
          <a:p>
            <a:pPr defTabSz="341192"/>
            <a:endParaRPr lang="es-AR" sz="1500" b="1" kern="1200" dirty="0">
              <a:solidFill>
                <a:prstClr val="black"/>
              </a:solidFill>
              <a:latin typeface="Calibri Light" panose="020F0302020204030204"/>
              <a:ea typeface="+mn-ea"/>
              <a:cs typeface="+mn-cs"/>
            </a:endParaRPr>
          </a:p>
          <a:p>
            <a:pPr defTabSz="341192"/>
            <a:r>
              <a:rPr lang="es-AR" sz="1500" b="1" kern="1200" dirty="0">
                <a:solidFill>
                  <a:prstClr val="black"/>
                </a:solidFill>
                <a:latin typeface="Calibri Light" panose="020F0302020204030204"/>
                <a:ea typeface="+mn-ea"/>
                <a:cs typeface="+mn-cs"/>
              </a:rPr>
              <a:t>   Datos espaciales</a:t>
            </a:r>
          </a:p>
          <a:p>
            <a:pPr defTabSz="341192"/>
            <a:endParaRPr lang="es-AR" sz="1500" b="1" kern="1200" dirty="0">
              <a:solidFill>
                <a:prstClr val="black"/>
              </a:solidFill>
              <a:latin typeface="Calibri Light" panose="020F0302020204030204"/>
              <a:ea typeface="+mn-ea"/>
              <a:cs typeface="+mn-cs"/>
            </a:endParaRPr>
          </a:p>
          <a:p>
            <a:pPr defTabSz="341192"/>
            <a:endParaRPr lang="es-AR" sz="1500" b="1" kern="1200" dirty="0">
              <a:solidFill>
                <a:prstClr val="black"/>
              </a:solidFill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9" name="CuadroTexto 8"/>
          <p:cNvSpPr txBox="1"/>
          <p:nvPr/>
        </p:nvSpPr>
        <p:spPr>
          <a:xfrm>
            <a:off x="7095153" y="3655955"/>
            <a:ext cx="1603543" cy="53091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txBody>
          <a:bodyPr wrap="square" lIns="68295" tIns="34289" rIns="68295" bIns="34289" rtlCol="0">
            <a:spAutoFit/>
          </a:bodyPr>
          <a:lstStyle/>
          <a:p>
            <a:pPr algn="ctr" defTabSz="341192"/>
            <a:r>
              <a:rPr lang="es-AR" sz="1500" b="1" kern="1200" dirty="0">
                <a:solidFill>
                  <a:prstClr val="black"/>
                </a:solidFill>
                <a:latin typeface="Calibri Light" panose="020F0302020204030204"/>
                <a:ea typeface="+mn-ea"/>
                <a:cs typeface="+mn-cs"/>
              </a:rPr>
              <a:t>Datos no espaciales</a:t>
            </a:r>
          </a:p>
        </p:txBody>
      </p:sp>
      <p:cxnSp>
        <p:nvCxnSpPr>
          <p:cNvPr id="11" name="Conector recto 10"/>
          <p:cNvCxnSpPr/>
          <p:nvPr/>
        </p:nvCxnSpPr>
        <p:spPr>
          <a:xfrm flipH="1">
            <a:off x="-77055" y="1243665"/>
            <a:ext cx="77057" cy="1433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357942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92918" y="304488"/>
            <a:ext cx="6974682" cy="1243649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1"/>
                </a:solidFill>
              </a:rPr>
              <a:t>Los </a:t>
            </a:r>
            <a:r>
              <a:rPr lang="en-US" dirty="0" err="1">
                <a:solidFill>
                  <a:schemeClr val="tx1"/>
                </a:solidFill>
              </a:rPr>
              <a:t>datos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geograficos</a:t>
            </a:r>
            <a:r>
              <a:rPr lang="en-US" dirty="0">
                <a:solidFill>
                  <a:schemeClr val="tx1"/>
                </a:solidFill>
              </a:rPr>
              <a:t> se </a:t>
            </a:r>
            <a:r>
              <a:rPr lang="en-US" dirty="0" err="1">
                <a:solidFill>
                  <a:schemeClr val="tx1"/>
                </a:solidFill>
              </a:rPr>
              <a:t>representan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digitalmente</a:t>
            </a:r>
            <a:r>
              <a:rPr lang="en-US" dirty="0">
                <a:solidFill>
                  <a:schemeClr val="tx1"/>
                </a:solidFill>
              </a:rPr>
              <a:t> con dos </a:t>
            </a:r>
            <a:r>
              <a:rPr lang="en-US" dirty="0" err="1">
                <a:solidFill>
                  <a:schemeClr val="tx1"/>
                </a:solidFill>
              </a:rPr>
              <a:t>modelos</a:t>
            </a:r>
            <a:r>
              <a:rPr lang="en-US" dirty="0">
                <a:solidFill>
                  <a:schemeClr val="tx1"/>
                </a:solidFill>
              </a:rPr>
              <a:t> de </a:t>
            </a:r>
            <a:r>
              <a:rPr lang="en-US" dirty="0" err="1">
                <a:solidFill>
                  <a:schemeClr val="tx1"/>
                </a:solidFill>
              </a:rPr>
              <a:t>datos</a:t>
            </a:r>
            <a:r>
              <a:rPr lang="en-US" dirty="0">
                <a:solidFill>
                  <a:schemeClr val="tx1"/>
                </a:solidFill>
              </a:rPr>
              <a:t/>
            </a:r>
            <a:br>
              <a:rPr lang="en-US" dirty="0">
                <a:solidFill>
                  <a:schemeClr val="tx1"/>
                </a:solidFill>
              </a:rPr>
            </a:b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>
                <a:solidFill>
                  <a:prstClr val="black">
                    <a:alpha val="80000"/>
                  </a:prstClr>
                </a:solidFill>
              </a:rPr>
              <a:t>Priscilla Minotti</a:t>
            </a:r>
            <a:endParaRPr lang="en-US" dirty="0">
              <a:solidFill>
                <a:prstClr val="black">
                  <a:alpha val="80000"/>
                </a:prstClr>
              </a:solidFill>
            </a:endParaRP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>
                <a:solidFill>
                  <a:prstClr val="white">
                    <a:lumMod val="50000"/>
                    <a:alpha val="25000"/>
                  </a:prstClr>
                </a:solidFill>
              </a:rPr>
              <a:pPr/>
              <a:t>36</a:t>
            </a:fld>
            <a:endParaRPr lang="en-US" dirty="0">
              <a:solidFill>
                <a:prstClr val="white">
                  <a:lumMod val="50000"/>
                  <a:alpha val="25000"/>
                </a:prstClr>
              </a:solidFill>
            </a:endParaRPr>
          </a:p>
        </p:txBody>
      </p:sp>
      <p:pic>
        <p:nvPicPr>
          <p:cNvPr id="6" name="Picture 2" descr="Image result for vector model gi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49"/>
          <a:stretch/>
        </p:blipFill>
        <p:spPr bwMode="auto">
          <a:xfrm>
            <a:off x="398190" y="1547950"/>
            <a:ext cx="3321457" cy="2471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3003" y="1317342"/>
            <a:ext cx="4957435" cy="330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1600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1433009" y="4716768"/>
            <a:ext cx="1869361" cy="182494"/>
          </a:xfrm>
        </p:spPr>
        <p:txBody>
          <a:bodyPr/>
          <a:lstStyle/>
          <a:p>
            <a:r>
              <a:rPr lang="es-AR">
                <a:solidFill>
                  <a:prstClr val="black">
                    <a:alpha val="80000"/>
                  </a:prstClr>
                </a:solidFill>
              </a:rPr>
              <a:t>Priscilla Minotti</a:t>
            </a:r>
            <a:endParaRPr lang="en-US" dirty="0">
              <a:solidFill>
                <a:prstClr val="black">
                  <a:alpha val="80000"/>
                </a:prstClr>
              </a:solidFill>
            </a:endParaRP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9849269" y="4821183"/>
            <a:ext cx="663489" cy="417059"/>
          </a:xfrm>
        </p:spPr>
        <p:txBody>
          <a:bodyPr/>
          <a:lstStyle/>
          <a:p>
            <a:fld id="{4FAB73BC-B049-4115-A692-8D63A059BFB8}" type="slidenum">
              <a:rPr lang="en-US" smtClean="0">
                <a:solidFill>
                  <a:prstClr val="white">
                    <a:lumMod val="50000"/>
                    <a:alpha val="25000"/>
                  </a:prstClr>
                </a:solidFill>
              </a:rPr>
              <a:pPr/>
              <a:t>37</a:t>
            </a:fld>
            <a:endParaRPr lang="en-US" dirty="0">
              <a:solidFill>
                <a:prstClr val="white">
                  <a:lumMod val="50000"/>
                  <a:alpha val="25000"/>
                </a:prstClr>
              </a:solidFill>
            </a:endParaRPr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975" y="1608424"/>
            <a:ext cx="3487341" cy="1931450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6125" y="1686500"/>
            <a:ext cx="3990617" cy="1775317"/>
          </a:xfrm>
          <a:prstGeom prst="rect">
            <a:avLst/>
          </a:prstGeom>
        </p:spPr>
      </p:pic>
      <p:sp>
        <p:nvSpPr>
          <p:cNvPr id="8" name="CuadroTexto 7"/>
          <p:cNvSpPr txBox="1"/>
          <p:nvPr/>
        </p:nvSpPr>
        <p:spPr>
          <a:xfrm>
            <a:off x="7309950" y="3430523"/>
            <a:ext cx="700093" cy="288539"/>
          </a:xfrm>
          <a:prstGeom prst="rect">
            <a:avLst/>
          </a:prstGeom>
          <a:noFill/>
        </p:spPr>
        <p:txBody>
          <a:bodyPr wrap="none" lIns="68303" tIns="34289" rIns="68303" bIns="34289" rtlCol="0">
            <a:spAutoFit/>
          </a:bodyPr>
          <a:lstStyle/>
          <a:p>
            <a:pPr defTabSz="341237"/>
            <a:r>
              <a:rPr lang="es-AR" kern="1200" dirty="0">
                <a:solidFill>
                  <a:prstClr val="black"/>
                </a:solidFill>
                <a:latin typeface="Calibri Light" panose="020F0302020204030204"/>
                <a:ea typeface="+mn-ea"/>
                <a:cs typeface="+mn-cs"/>
              </a:rPr>
              <a:t>(Tablas)</a:t>
            </a:r>
          </a:p>
        </p:txBody>
      </p:sp>
      <p:sp>
        <p:nvSpPr>
          <p:cNvPr id="9" name="Título 1"/>
          <p:cNvSpPr>
            <a:spLocks noGrp="1"/>
          </p:cNvSpPr>
          <p:nvPr>
            <p:ph type="title"/>
          </p:nvPr>
        </p:nvSpPr>
        <p:spPr>
          <a:xfrm>
            <a:off x="347694" y="197496"/>
            <a:ext cx="7298261" cy="1243649"/>
          </a:xfrm>
        </p:spPr>
        <p:txBody>
          <a:bodyPr>
            <a:normAutofit/>
          </a:bodyPr>
          <a:lstStyle/>
          <a:p>
            <a:r>
              <a:rPr lang="en-US" dirty="0" err="1">
                <a:solidFill>
                  <a:schemeClr val="tx1"/>
                </a:solidFill>
              </a:rPr>
              <a:t>En</a:t>
            </a:r>
            <a:r>
              <a:rPr lang="en-US" dirty="0">
                <a:solidFill>
                  <a:schemeClr val="tx1"/>
                </a:solidFill>
              </a:rPr>
              <a:t> R </a:t>
            </a:r>
            <a:r>
              <a:rPr lang="en-US" dirty="0" err="1">
                <a:solidFill>
                  <a:schemeClr val="tx1"/>
                </a:solidFill>
              </a:rPr>
              <a:t>tenemos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clases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básicas</a:t>
            </a:r>
            <a:r>
              <a:rPr lang="en-US" dirty="0">
                <a:solidFill>
                  <a:schemeClr val="tx1"/>
                </a:solidFill>
              </a:rPr>
              <a:t> para </a:t>
            </a:r>
            <a:r>
              <a:rPr lang="en-US" dirty="0" err="1">
                <a:solidFill>
                  <a:schemeClr val="tx1"/>
                </a:solidFill>
              </a:rPr>
              <a:t>representar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los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datos</a:t>
            </a:r>
            <a:r>
              <a:rPr lang="en-US" dirty="0">
                <a:solidFill>
                  <a:schemeClr val="tx1"/>
                </a:solidFill>
              </a:rPr>
              <a:t> no </a:t>
            </a:r>
            <a:r>
              <a:rPr lang="en-US" dirty="0" err="1">
                <a:solidFill>
                  <a:schemeClr val="tx1"/>
                </a:solidFill>
              </a:rPr>
              <a:t>espaciales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56370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057"/>
                    </a14:imgEffect>
                    <a14:imgEffect>
                      <a14:saturation sat="199000"/>
                    </a14:imgEffect>
                  </a14:imgLayer>
                </a14:imgProps>
              </a:ext>
            </a:extLst>
          </a:blip>
          <a:srcRect l="6457" t="18568" r="7450"/>
          <a:stretch/>
        </p:blipFill>
        <p:spPr>
          <a:xfrm>
            <a:off x="2205382" y="1118813"/>
            <a:ext cx="6938618" cy="3716023"/>
          </a:xfrm>
          <a:prstGeom prst="rect">
            <a:avLst/>
          </a:prstGeom>
        </p:spPr>
      </p:pic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Priscilla Minotti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>
                <a:solidFill>
                  <a:prstClr val="white">
                    <a:lumMod val="50000"/>
                    <a:alpha val="25000"/>
                  </a:prstClr>
                </a:solidFill>
              </a:rPr>
              <a:pPr/>
              <a:t>38</a:t>
            </a:fld>
            <a:endParaRPr lang="en-US" dirty="0">
              <a:solidFill>
                <a:prstClr val="white">
                  <a:lumMod val="50000"/>
                  <a:alpha val="25000"/>
                </a:prstClr>
              </a:solidFill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514351" y="313961"/>
            <a:ext cx="1372010" cy="530915"/>
          </a:xfrm>
          <a:prstGeom prst="rect">
            <a:avLst/>
          </a:prstGeom>
          <a:noFill/>
        </p:spPr>
        <p:txBody>
          <a:bodyPr wrap="none" lIns="68309" tIns="34289" rIns="68309" bIns="34289" rtlCol="0">
            <a:spAutoFit/>
          </a:bodyPr>
          <a:lstStyle/>
          <a:p>
            <a:pPr defTabSz="341273"/>
            <a:r>
              <a:rPr lang="es-AR" sz="3000" b="1" kern="1200" dirty="0">
                <a:solidFill>
                  <a:prstClr val="black"/>
                </a:solidFill>
                <a:latin typeface="Calibri Light" panose="020F0302020204030204"/>
                <a:ea typeface="+mn-ea"/>
                <a:cs typeface="+mn-cs"/>
              </a:rPr>
              <a:t>Espacial</a:t>
            </a:r>
            <a:endParaRPr lang="en-US" sz="3000" b="1" kern="1200" dirty="0">
              <a:solidFill>
                <a:prstClr val="black"/>
              </a:solidFill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5363936" y="239645"/>
            <a:ext cx="3403569" cy="900247"/>
          </a:xfrm>
          <a:prstGeom prst="rect">
            <a:avLst/>
          </a:prstGeom>
          <a:noFill/>
        </p:spPr>
        <p:txBody>
          <a:bodyPr wrap="square" lIns="68309" tIns="34289" rIns="68309" bIns="34289" rtlCol="0">
            <a:spAutoFit/>
          </a:bodyPr>
          <a:lstStyle/>
          <a:p>
            <a:pPr defTabSz="341273"/>
            <a:r>
              <a:rPr lang="es-AR" sz="2700" b="1" kern="1200" dirty="0">
                <a:solidFill>
                  <a:prstClr val="black"/>
                </a:solidFill>
                <a:latin typeface="Calibri Light" panose="020F0302020204030204"/>
                <a:ea typeface="+mn-ea"/>
                <a:cs typeface="+mn-cs"/>
              </a:rPr>
              <a:t>No espacial </a:t>
            </a:r>
            <a:r>
              <a:rPr lang="es-AR" sz="2700" kern="1200" dirty="0">
                <a:solidFill>
                  <a:prstClr val="black"/>
                </a:solidFill>
                <a:latin typeface="Calibri Light" panose="020F0302020204030204"/>
                <a:ea typeface="+mn-ea"/>
                <a:cs typeface="+mn-cs"/>
              </a:rPr>
              <a:t>= tabla (</a:t>
            </a:r>
            <a:r>
              <a:rPr lang="es-AR" sz="2700" kern="1200" dirty="0" err="1">
                <a:solidFill>
                  <a:prstClr val="black"/>
                </a:solidFill>
                <a:latin typeface="Calibri Light" panose="020F0302020204030204"/>
                <a:ea typeface="+mn-ea"/>
                <a:cs typeface="+mn-cs"/>
              </a:rPr>
              <a:t>data.frame</a:t>
            </a:r>
            <a:r>
              <a:rPr lang="es-AR" sz="2700" kern="1200" dirty="0">
                <a:solidFill>
                  <a:prstClr val="black"/>
                </a:solidFill>
                <a:latin typeface="Calibri Light" panose="020F0302020204030204"/>
                <a:ea typeface="+mn-ea"/>
                <a:cs typeface="+mn-cs"/>
              </a:rPr>
              <a:t>)</a:t>
            </a:r>
            <a:endParaRPr lang="en-US" sz="2700" kern="1200" dirty="0">
              <a:solidFill>
                <a:prstClr val="black"/>
              </a:solidFill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8" name="Rectángulo 7"/>
          <p:cNvSpPr/>
          <p:nvPr/>
        </p:nvSpPr>
        <p:spPr>
          <a:xfrm>
            <a:off x="172734" y="3321252"/>
            <a:ext cx="2285675" cy="438581"/>
          </a:xfrm>
          <a:prstGeom prst="rect">
            <a:avLst/>
          </a:prstGeom>
        </p:spPr>
        <p:txBody>
          <a:bodyPr wrap="none" lIns="68309" tIns="34289" rIns="68309" bIns="34289">
            <a:spAutoFit/>
          </a:bodyPr>
          <a:lstStyle/>
          <a:p>
            <a:pPr defTabSz="341273"/>
            <a:r>
              <a:rPr lang="es-AR" sz="2400" b="1" kern="1200" dirty="0">
                <a:solidFill>
                  <a:prstClr val="black"/>
                </a:solidFill>
                <a:latin typeface="Calibri Light" panose="020F0302020204030204"/>
                <a:ea typeface="+mn-ea"/>
                <a:cs typeface="+mn-cs"/>
              </a:rPr>
              <a:t>Datos de posición</a:t>
            </a:r>
            <a:endParaRPr lang="en-US" sz="2400" b="1" kern="1200" dirty="0">
              <a:solidFill>
                <a:prstClr val="black"/>
              </a:solidFill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9" name="CuadroTexto 8"/>
          <p:cNvSpPr txBox="1"/>
          <p:nvPr/>
        </p:nvSpPr>
        <p:spPr>
          <a:xfrm>
            <a:off x="172913" y="3749230"/>
            <a:ext cx="3304319" cy="900247"/>
          </a:xfrm>
          <a:prstGeom prst="rect">
            <a:avLst/>
          </a:prstGeom>
          <a:noFill/>
        </p:spPr>
        <p:txBody>
          <a:bodyPr wrap="square" lIns="68309" tIns="34289" rIns="68309" bIns="34289" rtlCol="0">
            <a:spAutoFit/>
          </a:bodyPr>
          <a:lstStyle/>
          <a:p>
            <a:pPr defTabSz="341273"/>
            <a:r>
              <a:rPr lang="es-AR" sz="1800" kern="1200" dirty="0">
                <a:solidFill>
                  <a:prstClr val="black"/>
                </a:solidFill>
                <a:latin typeface="Calibri Light" panose="020F0302020204030204"/>
                <a:ea typeface="+mn-ea"/>
                <a:cs typeface="+mn-cs"/>
              </a:rPr>
              <a:t>Proyección (datum, elipsoide, parámetros)</a:t>
            </a:r>
          </a:p>
          <a:p>
            <a:pPr defTabSz="341273"/>
            <a:r>
              <a:rPr lang="es-AR" sz="1800" kern="1200" dirty="0">
                <a:solidFill>
                  <a:prstClr val="black"/>
                </a:solidFill>
                <a:latin typeface="Calibri Light" panose="020F0302020204030204"/>
                <a:ea typeface="+mn-ea"/>
                <a:cs typeface="+mn-cs"/>
              </a:rPr>
              <a:t>Coordenadas  de extremos </a:t>
            </a:r>
            <a:endParaRPr lang="en-US" sz="1800" kern="1200" dirty="0">
              <a:solidFill>
                <a:prstClr val="black"/>
              </a:solidFill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635168" y="797383"/>
            <a:ext cx="1581151" cy="438581"/>
          </a:xfrm>
          <a:prstGeom prst="rect">
            <a:avLst/>
          </a:prstGeom>
          <a:noFill/>
        </p:spPr>
        <p:txBody>
          <a:bodyPr wrap="square" lIns="68309" tIns="34289" rIns="68309" bIns="34289" rtlCol="0">
            <a:spAutoFit/>
          </a:bodyPr>
          <a:lstStyle/>
          <a:p>
            <a:pPr defTabSz="341273"/>
            <a:r>
              <a:rPr lang="es-AR" sz="2400" kern="1200" dirty="0">
                <a:solidFill>
                  <a:prstClr val="black"/>
                </a:solidFill>
                <a:latin typeface="Calibri Light" panose="020F0302020204030204"/>
                <a:ea typeface="+mn-ea"/>
                <a:cs typeface="+mn-cs"/>
              </a:rPr>
              <a:t>Puntos</a:t>
            </a:r>
            <a:endParaRPr lang="en-US" sz="2400" kern="1200" dirty="0">
              <a:solidFill>
                <a:prstClr val="black"/>
              </a:solidFill>
              <a:latin typeface="Calibri Light" panose="020F03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1114310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65" t="38118" r="8697" b="15466"/>
          <a:stretch/>
        </p:blipFill>
        <p:spPr bwMode="auto">
          <a:xfrm>
            <a:off x="697034" y="857426"/>
            <a:ext cx="8070499" cy="32820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600452" y="327452"/>
            <a:ext cx="1494255" cy="392415"/>
          </a:xfrm>
          <a:prstGeom prst="rect">
            <a:avLst/>
          </a:prstGeom>
          <a:noFill/>
        </p:spPr>
        <p:txBody>
          <a:bodyPr wrap="none" lIns="68316" tIns="34289" rIns="68316" bIns="34289" rtlCol="0">
            <a:spAutoFit/>
          </a:bodyPr>
          <a:lstStyle/>
          <a:p>
            <a:pPr defTabSz="341318"/>
            <a:r>
              <a:rPr lang="en-US" sz="2100" b="1" kern="1200" dirty="0" err="1">
                <a:solidFill>
                  <a:prstClr val="black"/>
                </a:solidFill>
                <a:latin typeface="Calibri Light" panose="020F0302020204030204"/>
                <a:ea typeface="+mn-ea"/>
                <a:cs typeface="+mn-cs"/>
              </a:rPr>
              <a:t>SpatialPoints</a:t>
            </a:r>
            <a:endParaRPr lang="en-US" sz="2100" b="1" kern="1200" dirty="0">
              <a:solidFill>
                <a:prstClr val="black"/>
              </a:solidFill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172200" y="4744966"/>
            <a:ext cx="1657350" cy="288539"/>
          </a:xfrm>
          <a:prstGeom prst="rect">
            <a:avLst/>
          </a:prstGeom>
        </p:spPr>
        <p:txBody>
          <a:bodyPr wrap="square" lIns="68316" tIns="34289" rIns="68316" bIns="34289">
            <a:spAutoFit/>
          </a:bodyPr>
          <a:lstStyle/>
          <a:p>
            <a:pPr defTabSz="341318"/>
            <a:r>
              <a:rPr lang="en-US" kern="1200" dirty="0" err="1">
                <a:solidFill>
                  <a:prstClr val="black"/>
                </a:solidFill>
                <a:latin typeface="Calibri Light" panose="020F0302020204030204"/>
                <a:ea typeface="+mn-ea"/>
                <a:cs typeface="+mn-cs"/>
              </a:rPr>
              <a:t>Bivand</a:t>
            </a:r>
            <a:r>
              <a:rPr lang="en-US" kern="1200" dirty="0">
                <a:solidFill>
                  <a:prstClr val="black"/>
                </a:solidFill>
                <a:latin typeface="Calibri Light" panose="020F0302020204030204"/>
                <a:ea typeface="+mn-ea"/>
                <a:cs typeface="+mn-cs"/>
              </a:rPr>
              <a:t>, et al. 2008</a:t>
            </a:r>
          </a:p>
        </p:txBody>
      </p:sp>
      <p:sp>
        <p:nvSpPr>
          <p:cNvPr id="3" name="CuadroTexto 2"/>
          <p:cNvSpPr txBox="1"/>
          <p:nvPr/>
        </p:nvSpPr>
        <p:spPr>
          <a:xfrm>
            <a:off x="2380619" y="4114801"/>
            <a:ext cx="2945037" cy="48474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lIns="68316" tIns="34289" rIns="68316" bIns="34289" rtlCol="0">
            <a:spAutoFit/>
          </a:bodyPr>
          <a:lstStyle/>
          <a:p>
            <a:pPr defTabSz="341318"/>
            <a:r>
              <a:rPr lang="es-AR" sz="2700" kern="1200" dirty="0">
                <a:solidFill>
                  <a:prstClr val="black"/>
                </a:solidFill>
                <a:latin typeface="Calibri Light" panose="020F0302020204030204"/>
                <a:ea typeface="+mn-ea"/>
                <a:cs typeface="+mn-cs"/>
              </a:rPr>
              <a:t>Datos no espaciales </a:t>
            </a:r>
            <a:endParaRPr lang="en-US" sz="2700" kern="1200" dirty="0">
              <a:solidFill>
                <a:prstClr val="black"/>
              </a:solidFill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8" name="Flecha: hacia abajo 7"/>
          <p:cNvSpPr/>
          <p:nvPr/>
        </p:nvSpPr>
        <p:spPr>
          <a:xfrm flipV="1">
            <a:off x="2966257" y="3490408"/>
            <a:ext cx="328034" cy="649061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316" tIns="34289" rIns="68316" bIns="34289" rtlCol="0" anchor="ctr"/>
          <a:lstStyle/>
          <a:p>
            <a:pPr algn="ctr" defTabSz="341318"/>
            <a:endParaRPr lang="en-US" kern="12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89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E:\Laura\Fotos\tw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029" y="1699284"/>
            <a:ext cx="1235517" cy="1382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Donut 2"/>
          <p:cNvSpPr/>
          <p:nvPr/>
        </p:nvSpPr>
        <p:spPr>
          <a:xfrm>
            <a:off x="76272" y="1276540"/>
            <a:ext cx="2209799" cy="2156539"/>
          </a:xfrm>
          <a:prstGeom prst="donu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060" tIns="45530" rIns="91060" bIns="45530"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121217" y="1302377"/>
            <a:ext cx="2121218" cy="2130513"/>
            <a:chOff x="2916988" y="1192537"/>
            <a:chExt cx="3276600" cy="3333750"/>
          </a:xfrm>
        </p:grpSpPr>
        <p:pic>
          <p:nvPicPr>
            <p:cNvPr id="1030" name="Picture 6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52800" y="1766888"/>
              <a:ext cx="2404977" cy="22526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" name="Donut 12"/>
            <p:cNvSpPr/>
            <p:nvPr/>
          </p:nvSpPr>
          <p:spPr>
            <a:xfrm>
              <a:off x="2916988" y="1192537"/>
              <a:ext cx="3276600" cy="3333750"/>
            </a:xfrm>
            <a:prstGeom prst="donu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</p:grpSp>
      <p:sp>
        <p:nvSpPr>
          <p:cNvPr id="143" name="Shape 143"/>
          <p:cNvSpPr txBox="1">
            <a:spLocks noGrp="1"/>
          </p:cNvSpPr>
          <p:nvPr>
            <p:ph type="ctrTitle" idx="4294967295"/>
          </p:nvPr>
        </p:nvSpPr>
        <p:spPr>
          <a:xfrm>
            <a:off x="457200" y="285940"/>
            <a:ext cx="7239000" cy="1159799"/>
          </a:xfrm>
          <a:prstGeom prst="rect">
            <a:avLst/>
          </a:prstGeom>
          <a:noFill/>
          <a:ln>
            <a:noFill/>
          </a:ln>
        </p:spPr>
        <p:txBody>
          <a:bodyPr lIns="91045" tIns="91045" rIns="91045" bIns="91045" anchor="t" anchorCtr="0">
            <a:noAutofit/>
          </a:bodyPr>
          <a:lstStyle/>
          <a:p>
            <a:pPr>
              <a:buSzPct val="25000"/>
            </a:pPr>
            <a:r>
              <a:rPr lang="en" sz="2800" dirty="0">
                <a:solidFill>
                  <a:schemeClr val="bg2"/>
                </a:solidFill>
              </a:rPr>
              <a:t>Equipo de Organizadoras de </a:t>
            </a:r>
            <a:br>
              <a:rPr lang="en" sz="2800" dirty="0">
                <a:solidFill>
                  <a:schemeClr val="bg2"/>
                </a:solidFill>
              </a:rPr>
            </a:br>
            <a:r>
              <a:rPr lang="en" sz="2800" dirty="0">
                <a:solidFill>
                  <a:srgbClr val="88398A"/>
                </a:solidFill>
              </a:rPr>
              <a:t>R-Ladies Buenos Aires</a:t>
            </a:r>
          </a:p>
        </p:txBody>
      </p:sp>
      <p:sp>
        <p:nvSpPr>
          <p:cNvPr id="144" name="Shape 144"/>
          <p:cNvSpPr txBox="1">
            <a:spLocks noGrp="1"/>
          </p:cNvSpPr>
          <p:nvPr>
            <p:ph type="subTitle" idx="4294967295"/>
          </p:nvPr>
        </p:nvSpPr>
        <p:spPr>
          <a:xfrm>
            <a:off x="4267200" y="2914650"/>
            <a:ext cx="2362200" cy="647700"/>
          </a:xfrm>
          <a:prstGeom prst="rect">
            <a:avLst/>
          </a:prstGeom>
          <a:noFill/>
          <a:ln>
            <a:noFill/>
          </a:ln>
        </p:spPr>
        <p:txBody>
          <a:bodyPr lIns="91045" tIns="91045" rIns="91045" bIns="91045" anchor="t" anchorCtr="0">
            <a:noAutofit/>
          </a:bodyPr>
          <a:lstStyle/>
          <a:p>
            <a:pPr indent="0" algn="ctr">
              <a:spcBef>
                <a:spcPts val="0"/>
              </a:spcBef>
              <a:buSzPct val="25000"/>
              <a:buNone/>
            </a:pPr>
            <a:r>
              <a:rPr lang="en" sz="2000" dirty="0">
                <a:solidFill>
                  <a:schemeClr val="bg2"/>
                </a:solidFill>
              </a:rPr>
              <a:t>Daniela Vázquez</a:t>
            </a:r>
          </a:p>
          <a:p>
            <a:pPr indent="0" algn="ctr">
              <a:spcBef>
                <a:spcPts val="0"/>
              </a:spcBef>
              <a:buClr>
                <a:schemeClr val="dk1"/>
              </a:buClr>
              <a:buSzPct val="25000"/>
              <a:buNone/>
            </a:pPr>
            <a:r>
              <a:rPr lang="en" sz="1600" dirty="0">
                <a:solidFill>
                  <a:schemeClr val="bg2"/>
                </a:solidFill>
              </a:rPr>
              <a:t>Blog: dv.uy | Twitter: @d4tagirl</a:t>
            </a:r>
          </a:p>
        </p:txBody>
      </p:sp>
      <p:pic>
        <p:nvPicPr>
          <p:cNvPr id="145" name="Shape 1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51010" y="1847253"/>
            <a:ext cx="1092590" cy="1014736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Shape 144"/>
          <p:cNvSpPr txBox="1">
            <a:spLocks/>
          </p:cNvSpPr>
          <p:nvPr/>
        </p:nvSpPr>
        <p:spPr>
          <a:xfrm>
            <a:off x="41910" y="2876550"/>
            <a:ext cx="2244090" cy="647700"/>
          </a:xfrm>
          <a:prstGeom prst="rect">
            <a:avLst/>
          </a:prstGeom>
          <a:noFill/>
          <a:ln>
            <a:noFill/>
          </a:ln>
        </p:spPr>
        <p:txBody>
          <a:bodyPr lIns="91045" tIns="91045" rIns="91045" bIns="9104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1143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▪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457200" marR="0" lvl="1" indent="1143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▫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914400" marR="0" lvl="2" indent="1143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▸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371600" marR="0" lvl="3" indent="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828800" marR="0" lvl="4" indent="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286000" marR="0" lvl="5" indent="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743200" marR="0" lvl="6" indent="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200400" marR="0" lvl="7" indent="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3657600" marR="0" lvl="8" indent="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algn="ctr">
              <a:spcBef>
                <a:spcPts val="0"/>
              </a:spcBef>
              <a:buSzPct val="25000"/>
              <a:buNone/>
            </a:pPr>
            <a:r>
              <a:rPr lang="en" sz="2000" dirty="0">
                <a:solidFill>
                  <a:schemeClr val="bg2"/>
                </a:solidFill>
              </a:rPr>
              <a:t>Laura Ación</a:t>
            </a:r>
          </a:p>
          <a:p>
            <a:pPr indent="0" algn="ctr">
              <a:spcBef>
                <a:spcPts val="0"/>
              </a:spcBef>
              <a:buClr>
                <a:schemeClr val="dk1"/>
              </a:buClr>
              <a:buSzPct val="25000"/>
              <a:buNone/>
            </a:pPr>
            <a:r>
              <a:rPr lang="en" sz="1600" dirty="0">
                <a:solidFill>
                  <a:schemeClr val="bg2"/>
                </a:solidFill>
              </a:rPr>
              <a:t>Twitter: @_lacion_</a:t>
            </a:r>
          </a:p>
        </p:txBody>
      </p:sp>
      <p:sp>
        <p:nvSpPr>
          <p:cNvPr id="15" name="Shape 144"/>
          <p:cNvSpPr txBox="1">
            <a:spLocks/>
          </p:cNvSpPr>
          <p:nvPr/>
        </p:nvSpPr>
        <p:spPr>
          <a:xfrm>
            <a:off x="1880237" y="2876550"/>
            <a:ext cx="2539365" cy="647700"/>
          </a:xfrm>
          <a:prstGeom prst="rect">
            <a:avLst/>
          </a:prstGeom>
          <a:noFill/>
          <a:ln>
            <a:noFill/>
          </a:ln>
        </p:spPr>
        <p:txBody>
          <a:bodyPr lIns="91045" tIns="91045" rIns="91045" bIns="9104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1143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▪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457200" marR="0" lvl="1" indent="1143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▫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914400" marR="0" lvl="2" indent="1143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▸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371600" marR="0" lvl="3" indent="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828800" marR="0" lvl="4" indent="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286000" marR="0" lvl="5" indent="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743200" marR="0" lvl="6" indent="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200400" marR="0" lvl="7" indent="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3657600" marR="0" lvl="8" indent="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algn="ctr">
              <a:spcBef>
                <a:spcPts val="0"/>
              </a:spcBef>
              <a:buSzPct val="25000"/>
              <a:buNone/>
            </a:pPr>
            <a:r>
              <a:rPr lang="en" sz="2000" dirty="0">
                <a:solidFill>
                  <a:schemeClr val="bg2"/>
                </a:solidFill>
              </a:rPr>
              <a:t>Paloma Rojas Saunero</a:t>
            </a:r>
          </a:p>
          <a:p>
            <a:pPr indent="0" algn="ctr">
              <a:spcBef>
                <a:spcPts val="0"/>
              </a:spcBef>
              <a:buClr>
                <a:schemeClr val="dk1"/>
              </a:buClr>
              <a:buSzPct val="25000"/>
              <a:buNone/>
            </a:pPr>
            <a:r>
              <a:rPr lang="en" sz="1600" dirty="0">
                <a:solidFill>
                  <a:schemeClr val="bg2"/>
                </a:solidFill>
              </a:rPr>
              <a:t>Twitter: @palolili23</a:t>
            </a:r>
          </a:p>
        </p:txBody>
      </p:sp>
      <p:pic>
        <p:nvPicPr>
          <p:cNvPr id="1032" name="Picture 8" descr="C:\Users\lacion\AppData\Local\Microsoft\Windows\Temporary Internet Files\Content.IE5\8QRI2T9L\Nuvola_Argentine_flag.svg[1]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110" y="3876676"/>
            <a:ext cx="295274" cy="295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 descr="C:\Users\lacion\AppData\Local\Microsoft\Windows\Temporary Internet Files\Content.IE5\TX18TH93\Nuvola_Bolivian_flag.svg[1]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6561" y="3876676"/>
            <a:ext cx="295274" cy="295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C:\Users\lacion\AppData\Local\Microsoft\Windows\Temporary Internet Files\Content.IE5\FY783XO2\120px-Nuvola_Uruguayan_flag.svg[1]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1" y="3876676"/>
            <a:ext cx="295274" cy="295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/>
          <p:cNvGrpSpPr/>
          <p:nvPr/>
        </p:nvGrpSpPr>
        <p:grpSpPr>
          <a:xfrm>
            <a:off x="6400990" y="1313761"/>
            <a:ext cx="2209799" cy="2156539"/>
            <a:chOff x="6400800" y="1389771"/>
            <a:chExt cx="2209799" cy="2156539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34200" y="1923451"/>
              <a:ext cx="1143000" cy="1143000"/>
            </a:xfrm>
            <a:prstGeom prst="rect">
              <a:avLst/>
            </a:prstGeom>
          </p:spPr>
        </p:pic>
        <p:sp>
          <p:nvSpPr>
            <p:cNvPr id="17" name="Donut 16"/>
            <p:cNvSpPr/>
            <p:nvPr/>
          </p:nvSpPr>
          <p:spPr>
            <a:xfrm>
              <a:off x="6400800" y="1389771"/>
              <a:ext cx="2209799" cy="2156539"/>
            </a:xfrm>
            <a:prstGeom prst="donu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</p:grpSp>
      <p:sp>
        <p:nvSpPr>
          <p:cNvPr id="19" name="Shape 144"/>
          <p:cNvSpPr txBox="1">
            <a:spLocks/>
          </p:cNvSpPr>
          <p:nvPr/>
        </p:nvSpPr>
        <p:spPr>
          <a:xfrm>
            <a:off x="6477000" y="2914650"/>
            <a:ext cx="2362200" cy="647700"/>
          </a:xfrm>
          <a:prstGeom prst="rect">
            <a:avLst/>
          </a:prstGeom>
          <a:noFill/>
          <a:ln>
            <a:noFill/>
          </a:ln>
        </p:spPr>
        <p:txBody>
          <a:bodyPr lIns="91045" tIns="91045" rIns="91045" bIns="9104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1143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▪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457200" marR="0" lvl="1" indent="1143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▫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914400" marR="0" lvl="2" indent="1143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▸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371600" marR="0" lvl="3" indent="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828800" marR="0" lvl="4" indent="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286000" marR="0" lvl="5" indent="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743200" marR="0" lvl="6" indent="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200400" marR="0" lvl="7" indent="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3657600" marR="0" lvl="8" indent="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algn="ctr">
              <a:spcBef>
                <a:spcPts val="0"/>
              </a:spcBef>
              <a:buSzPct val="25000"/>
              <a:buNone/>
            </a:pPr>
            <a:r>
              <a:rPr lang="en" sz="2000" dirty="0">
                <a:solidFill>
                  <a:schemeClr val="bg2"/>
                </a:solidFill>
              </a:rPr>
              <a:t>Fabiana Flores</a:t>
            </a:r>
          </a:p>
          <a:p>
            <a:pPr indent="0" algn="ctr">
              <a:spcBef>
                <a:spcPts val="0"/>
              </a:spcBef>
              <a:buClr>
                <a:schemeClr val="dk1"/>
              </a:buClr>
              <a:buSzPct val="25000"/>
              <a:buNone/>
            </a:pPr>
            <a:r>
              <a:rPr lang="en" sz="1600" dirty="0">
                <a:solidFill>
                  <a:schemeClr val="bg2"/>
                </a:solidFill>
              </a:rPr>
              <a:t>email: fabiana@rladies.org</a:t>
            </a:r>
            <a:endParaRPr lang="en" sz="1600" dirty="0">
              <a:solidFill>
                <a:schemeClr val="bg2"/>
              </a:solidFill>
            </a:endParaRPr>
          </a:p>
        </p:txBody>
      </p:sp>
      <p:pic>
        <p:nvPicPr>
          <p:cNvPr id="20" name="Picture 8" descr="C:\Users\lacion\AppData\Local\Microsoft\Windows\Temporary Internet Files\Content.IE5\8QRI2T9L\Nuvola_Argentine_flag.svg[1]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7601" y="3876676"/>
            <a:ext cx="295274" cy="295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5061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41311" y="593068"/>
            <a:ext cx="2320409" cy="3553658"/>
          </a:xfrm>
          <a:solidFill>
            <a:schemeClr val="bg1">
              <a:lumMod val="85000"/>
            </a:schemeClr>
          </a:solidFill>
        </p:spPr>
        <p:txBody>
          <a:bodyPr anchor="ctr">
            <a:normAutofit fontScale="90000"/>
          </a:bodyPr>
          <a:lstStyle/>
          <a:p>
            <a:r>
              <a:rPr lang="en-US" dirty="0" err="1">
                <a:solidFill>
                  <a:schemeClr val="tx1"/>
                </a:solidFill>
              </a:rPr>
              <a:t>Paquetes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básicos</a:t>
            </a:r>
            <a:r>
              <a:rPr lang="en-US" dirty="0">
                <a:solidFill>
                  <a:schemeClr val="tx1"/>
                </a:solidFill>
              </a:rPr>
              <a:t/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para </a:t>
            </a:r>
            <a:r>
              <a:rPr lang="en-US" dirty="0" err="1">
                <a:solidFill>
                  <a:schemeClr val="tx1"/>
                </a:solidFill>
              </a:rPr>
              <a:t>conventir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datos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geograficos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en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clases</a:t>
            </a:r>
            <a:r>
              <a:rPr lang="en-US" dirty="0">
                <a:solidFill>
                  <a:schemeClr val="tx1"/>
                </a:solidFill>
              </a:rPr>
              <a:t> de R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265015" y="391383"/>
            <a:ext cx="3609407" cy="3957367"/>
          </a:xfrm>
        </p:spPr>
        <p:txBody>
          <a:bodyPr anchor="ctr">
            <a:normAutofit/>
          </a:bodyPr>
          <a:lstStyle/>
          <a:p>
            <a:r>
              <a:rPr lang="en-US" sz="2400" b="1" dirty="0" err="1"/>
              <a:t>rgdal</a:t>
            </a:r>
            <a:r>
              <a:rPr lang="en-US" sz="2400" b="1" dirty="0"/>
              <a:t> </a:t>
            </a:r>
            <a:r>
              <a:rPr lang="en-US" sz="2400" dirty="0"/>
              <a:t>  </a:t>
            </a:r>
            <a:r>
              <a:rPr lang="es-ES" sz="2400" dirty="0"/>
              <a:t>interfase con </a:t>
            </a:r>
            <a:r>
              <a:rPr lang="es-ES" sz="2400" dirty="0" err="1"/>
              <a:t>libreria</a:t>
            </a:r>
            <a:r>
              <a:rPr lang="es-ES" sz="2400" dirty="0"/>
              <a:t> GDAL para datos espaciales</a:t>
            </a:r>
          </a:p>
          <a:p>
            <a:r>
              <a:rPr lang="en-US" sz="2400" b="1" dirty="0" err="1"/>
              <a:t>sp</a:t>
            </a:r>
            <a:r>
              <a:rPr lang="en-US" sz="2400" dirty="0"/>
              <a:t>	  </a:t>
            </a:r>
            <a:r>
              <a:rPr lang="en-US" sz="2400" dirty="0" err="1"/>
              <a:t>clases</a:t>
            </a:r>
            <a:r>
              <a:rPr lang="en-US" sz="2400" dirty="0"/>
              <a:t> </a:t>
            </a:r>
            <a:r>
              <a:rPr lang="en-US" sz="2400" dirty="0" err="1"/>
              <a:t>espaciales</a:t>
            </a:r>
            <a:r>
              <a:rPr lang="en-US" sz="2400" dirty="0"/>
              <a:t> para </a:t>
            </a:r>
            <a:r>
              <a:rPr lang="en-US" sz="2400" dirty="0" err="1"/>
              <a:t>los</a:t>
            </a:r>
            <a:r>
              <a:rPr lang="en-US" sz="2400" dirty="0"/>
              <a:t> dos </a:t>
            </a:r>
            <a:r>
              <a:rPr lang="en-US" sz="2400" dirty="0" err="1"/>
              <a:t>modelos</a:t>
            </a:r>
            <a:r>
              <a:rPr lang="en-US" sz="2400" dirty="0"/>
              <a:t>, </a:t>
            </a:r>
            <a:r>
              <a:rPr lang="en-US" sz="2400" dirty="0" err="1"/>
              <a:t>mejor</a:t>
            </a:r>
            <a:r>
              <a:rPr lang="en-US" sz="2400" dirty="0"/>
              <a:t> para </a:t>
            </a:r>
            <a:r>
              <a:rPr lang="en-US" sz="2400" dirty="0" err="1"/>
              <a:t>vectoriales</a:t>
            </a:r>
            <a:endParaRPr lang="en-US" sz="2400" dirty="0"/>
          </a:p>
          <a:p>
            <a:r>
              <a:rPr lang="en-US" sz="2400" b="1" dirty="0"/>
              <a:t>s</a:t>
            </a:r>
            <a:r>
              <a:rPr lang="es-AR" sz="2400" b="1" dirty="0"/>
              <a:t>f       </a:t>
            </a:r>
            <a:r>
              <a:rPr lang="en-US" sz="2400" dirty="0" err="1"/>
              <a:t>clases</a:t>
            </a:r>
            <a:r>
              <a:rPr lang="en-US" sz="2400" dirty="0"/>
              <a:t> </a:t>
            </a:r>
            <a:r>
              <a:rPr lang="en-US" sz="2400" dirty="0" err="1"/>
              <a:t>espaciales</a:t>
            </a:r>
            <a:r>
              <a:rPr lang="en-US" sz="2400" dirty="0"/>
              <a:t> para </a:t>
            </a:r>
            <a:r>
              <a:rPr lang="en-US" sz="2400" dirty="0" err="1"/>
              <a:t>vectoriales</a:t>
            </a:r>
            <a:endParaRPr lang="es-AR" sz="2400" dirty="0"/>
          </a:p>
          <a:p>
            <a:r>
              <a:rPr lang="en-US" sz="2400" b="1" dirty="0"/>
              <a:t>raster</a:t>
            </a:r>
            <a:r>
              <a:rPr lang="en-US" sz="2400" dirty="0"/>
              <a:t>  </a:t>
            </a:r>
            <a:r>
              <a:rPr lang="en-US" sz="2400" dirty="0" err="1"/>
              <a:t>clases</a:t>
            </a:r>
            <a:r>
              <a:rPr lang="en-US" sz="2400" dirty="0"/>
              <a:t> </a:t>
            </a:r>
            <a:r>
              <a:rPr lang="en-US" sz="2400" dirty="0" err="1"/>
              <a:t>espaciales</a:t>
            </a:r>
            <a:r>
              <a:rPr lang="en-US" sz="2400" dirty="0"/>
              <a:t> para raster, </a:t>
            </a:r>
            <a:r>
              <a:rPr lang="en-US" sz="2400" dirty="0" err="1"/>
              <a:t>mejor</a:t>
            </a:r>
            <a:r>
              <a:rPr lang="en-US" sz="2400" dirty="0"/>
              <a:t> para </a:t>
            </a:r>
            <a:r>
              <a:rPr lang="en-US" sz="2400" dirty="0" err="1"/>
              <a:t>imagenes</a:t>
            </a:r>
            <a:endParaRPr lang="en-US" sz="2400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4887656" y="4916023"/>
            <a:ext cx="3771900" cy="171450"/>
          </a:xfrm>
        </p:spPr>
        <p:txBody>
          <a:bodyPr>
            <a:normAutofit/>
          </a:bodyPr>
          <a:lstStyle/>
          <a:p>
            <a:pPr algn="r">
              <a:lnSpc>
                <a:spcPct val="80000"/>
              </a:lnSpc>
            </a:pPr>
            <a:r>
              <a:rPr lang="es-AR" sz="800">
                <a:solidFill>
                  <a:prstClr val="black">
                    <a:alpha val="80000"/>
                  </a:prstClr>
                </a:solidFill>
              </a:rPr>
              <a:t>Priscilla Minotti</a:t>
            </a:r>
            <a:endParaRPr lang="en-US" sz="800">
              <a:solidFill>
                <a:prstClr val="black">
                  <a:alpha val="80000"/>
                </a:prstClr>
              </a:solidFill>
            </a:endParaRP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241311" y="4407480"/>
            <a:ext cx="2561711" cy="1047779"/>
          </a:xfrm>
        </p:spPr>
        <p:txBody>
          <a:bodyPr>
            <a:normAutofit/>
          </a:bodyPr>
          <a:lstStyle/>
          <a:p>
            <a:fld id="{4FAB73BC-B049-4115-A692-8D63A059BFB8}" type="slidenum">
              <a:rPr lang="en-US">
                <a:solidFill>
                  <a:srgbClr val="0D0D0D">
                    <a:alpha val="25000"/>
                  </a:srgbClr>
                </a:solidFill>
              </a:rPr>
              <a:pPr/>
              <a:t>40</a:t>
            </a:fld>
            <a:endParaRPr lang="en-US">
              <a:solidFill>
                <a:srgbClr val="0D0D0D">
                  <a:alpha val="25000"/>
                </a:srgbClr>
              </a:solidFill>
            </a:endParaRP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4310" y="1482947"/>
            <a:ext cx="2321052" cy="1428921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4311" y="2858380"/>
            <a:ext cx="2261498" cy="1301016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3523886" y="1283169"/>
            <a:ext cx="1444191" cy="507830"/>
          </a:xfrm>
          <a:prstGeom prst="rect">
            <a:avLst/>
          </a:prstGeom>
          <a:noFill/>
        </p:spPr>
        <p:txBody>
          <a:bodyPr wrap="none" lIns="68325" tIns="34289" rIns="68325" bIns="34289" rtlCol="0">
            <a:spAutoFit/>
          </a:bodyPr>
          <a:lstStyle/>
          <a:p>
            <a:pPr defTabSz="341372"/>
            <a:r>
              <a:rPr lang="es-AR" kern="1200" dirty="0">
                <a:solidFill>
                  <a:prstClr val="black"/>
                </a:solidFill>
                <a:latin typeface="Calibri Light" panose="020F0302020204030204"/>
                <a:ea typeface="+mn-ea"/>
                <a:cs typeface="+mn-cs"/>
              </a:rPr>
              <a:t>Modelo vectorial</a:t>
            </a:r>
          </a:p>
          <a:p>
            <a:pPr defTabSz="341372"/>
            <a:r>
              <a:rPr lang="es-AR" kern="1200" dirty="0">
                <a:solidFill>
                  <a:prstClr val="black"/>
                </a:solidFill>
                <a:latin typeface="Calibri Light" panose="020F0302020204030204"/>
                <a:ea typeface="+mn-ea"/>
                <a:cs typeface="+mn-cs"/>
              </a:rPr>
              <a:t>Basado en puntos</a:t>
            </a:r>
          </a:p>
        </p:txBody>
      </p:sp>
      <p:sp>
        <p:nvSpPr>
          <p:cNvPr id="13" name="CuadroTexto 12"/>
          <p:cNvSpPr txBox="1"/>
          <p:nvPr/>
        </p:nvSpPr>
        <p:spPr>
          <a:xfrm>
            <a:off x="3180130" y="4164937"/>
            <a:ext cx="2047577" cy="507830"/>
          </a:xfrm>
          <a:prstGeom prst="rect">
            <a:avLst/>
          </a:prstGeom>
          <a:noFill/>
        </p:spPr>
        <p:txBody>
          <a:bodyPr wrap="none" lIns="68325" tIns="34289" rIns="68325" bIns="34289" rtlCol="0">
            <a:spAutoFit/>
          </a:bodyPr>
          <a:lstStyle/>
          <a:p>
            <a:pPr defTabSz="341372"/>
            <a:r>
              <a:rPr lang="es-AR" kern="1200" dirty="0">
                <a:solidFill>
                  <a:prstClr val="black"/>
                </a:solidFill>
                <a:latin typeface="Calibri Light" panose="020F0302020204030204"/>
                <a:ea typeface="+mn-ea"/>
                <a:cs typeface="+mn-cs"/>
              </a:rPr>
              <a:t>Modelo </a:t>
            </a:r>
            <a:r>
              <a:rPr lang="es-AR" kern="1200" dirty="0" err="1">
                <a:solidFill>
                  <a:prstClr val="black"/>
                </a:solidFill>
                <a:latin typeface="Calibri Light" panose="020F0302020204030204"/>
                <a:ea typeface="+mn-ea"/>
                <a:cs typeface="+mn-cs"/>
              </a:rPr>
              <a:t>raster</a:t>
            </a:r>
            <a:endParaRPr lang="es-AR" kern="1200" dirty="0">
              <a:solidFill>
                <a:prstClr val="black"/>
              </a:solidFill>
              <a:latin typeface="Calibri Light" panose="020F0302020204030204"/>
              <a:ea typeface="+mn-ea"/>
              <a:cs typeface="+mn-cs"/>
            </a:endParaRPr>
          </a:p>
          <a:p>
            <a:pPr defTabSz="341372"/>
            <a:r>
              <a:rPr lang="es-AR" kern="1200" dirty="0">
                <a:solidFill>
                  <a:prstClr val="black"/>
                </a:solidFill>
                <a:latin typeface="Calibri Light" panose="020F0302020204030204"/>
                <a:ea typeface="+mn-ea"/>
                <a:cs typeface="+mn-cs"/>
              </a:rPr>
              <a:t>Basado en celdas (pixeles)</a:t>
            </a:r>
          </a:p>
        </p:txBody>
      </p:sp>
    </p:spTree>
    <p:extLst>
      <p:ext uri="{BB962C8B-B14F-4D97-AF65-F5344CB8AC3E}">
        <p14:creationId xmlns:p14="http://schemas.microsoft.com/office/powerpoint/2010/main" val="5675419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ie de pá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Priscilla Minotti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>
          <a:xfrm>
            <a:off x="6477695" y="4410106"/>
            <a:ext cx="2194560" cy="1047779"/>
          </a:xfrm>
        </p:spPr>
        <p:txBody>
          <a:bodyPr/>
          <a:lstStyle/>
          <a:p>
            <a:fld id="{4FAB73BC-B049-4115-A692-8D63A059BFB8}" type="slidenum">
              <a:rPr lang="en-US" smtClean="0">
                <a:solidFill>
                  <a:prstClr val="white">
                    <a:lumMod val="50000"/>
                    <a:alpha val="25000"/>
                  </a:prstClr>
                </a:solidFill>
              </a:rPr>
              <a:pPr/>
              <a:t>41</a:t>
            </a:fld>
            <a:endParaRPr lang="en-US" dirty="0">
              <a:solidFill>
                <a:prstClr val="white">
                  <a:lumMod val="50000"/>
                  <a:alpha val="25000"/>
                </a:prstClr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477" y="1794135"/>
            <a:ext cx="2389513" cy="183061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4529" y="1651922"/>
            <a:ext cx="2423446" cy="179610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6298" y="1820011"/>
            <a:ext cx="2510840" cy="1513712"/>
          </a:xfrm>
          <a:prstGeom prst="rect">
            <a:avLst/>
          </a:prstGeom>
        </p:spPr>
      </p:pic>
      <p:sp>
        <p:nvSpPr>
          <p:cNvPr id="12" name="Título 1"/>
          <p:cNvSpPr txBox="1">
            <a:spLocks/>
          </p:cNvSpPr>
          <p:nvPr/>
        </p:nvSpPr>
        <p:spPr>
          <a:xfrm>
            <a:off x="1994124" y="847737"/>
            <a:ext cx="8079581" cy="888233"/>
          </a:xfrm>
          <a:prstGeom prst="rect">
            <a:avLst/>
          </a:prstGeom>
        </p:spPr>
        <p:txBody>
          <a:bodyPr lIns="68336" tIns="34289" rIns="68336" bIns="34289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12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AR" sz="3000" dirty="0">
                <a:solidFill>
                  <a:prstClr val="black"/>
                </a:solidFill>
              </a:rPr>
              <a:t>Clases  para atributos  vectoriales</a:t>
            </a:r>
            <a:endParaRPr lang="en-US" sz="30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364228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ie de pá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Priscilla Minotti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>
          <a:xfrm>
            <a:off x="6477695" y="4410098"/>
            <a:ext cx="2194560" cy="1047779"/>
          </a:xfrm>
        </p:spPr>
        <p:txBody>
          <a:bodyPr/>
          <a:lstStyle/>
          <a:p>
            <a:fld id="{4FAB73BC-B049-4115-A692-8D63A059BFB8}" type="slidenum">
              <a:rPr lang="en-US" smtClean="0">
                <a:solidFill>
                  <a:prstClr val="white">
                    <a:lumMod val="50000"/>
                    <a:alpha val="25000"/>
                  </a:prstClr>
                </a:solidFill>
              </a:rPr>
              <a:pPr/>
              <a:t>42</a:t>
            </a:fld>
            <a:endParaRPr lang="en-US" dirty="0">
              <a:solidFill>
                <a:prstClr val="white">
                  <a:lumMod val="50000"/>
                  <a:alpha val="25000"/>
                </a:prstClr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b="79548"/>
          <a:stretch/>
        </p:blipFill>
        <p:spPr>
          <a:xfrm>
            <a:off x="3407857" y="1087614"/>
            <a:ext cx="1959366" cy="307001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2140" y="2821756"/>
            <a:ext cx="3757613" cy="171450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7370" y="3055134"/>
            <a:ext cx="2215535" cy="1248053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6980986" y="3196305"/>
            <a:ext cx="1026128" cy="727121"/>
          </a:xfrm>
          <a:prstGeom prst="rect">
            <a:avLst/>
          </a:prstGeom>
        </p:spPr>
        <p:txBody>
          <a:bodyPr wrap="square" lIns="68348" tIns="34289" rIns="68348" bIns="34289">
            <a:spAutoFit/>
          </a:bodyPr>
          <a:lstStyle/>
          <a:p>
            <a:pPr defTabSz="341507"/>
            <a:r>
              <a:rPr lang="es-AR" kern="1200" dirty="0">
                <a:solidFill>
                  <a:prstClr val="black"/>
                </a:solidFill>
                <a:latin typeface="Calibri Light" panose="020F0302020204030204"/>
                <a:ea typeface="+mn-ea"/>
                <a:cs typeface="+mn-cs"/>
              </a:rPr>
              <a:t>1 banda </a:t>
            </a:r>
          </a:p>
          <a:p>
            <a:pPr defTabSz="341507"/>
            <a:endParaRPr lang="es-AR" kern="1200" dirty="0">
              <a:solidFill>
                <a:prstClr val="black"/>
              </a:solidFill>
              <a:latin typeface="Calibri Light" panose="020F0302020204030204"/>
              <a:ea typeface="+mn-ea"/>
              <a:cs typeface="+mn-cs"/>
            </a:endParaRPr>
          </a:p>
          <a:p>
            <a:pPr defTabSz="341507"/>
            <a:r>
              <a:rPr lang="es-AR" kern="1200" dirty="0" err="1">
                <a:solidFill>
                  <a:prstClr val="black"/>
                </a:solidFill>
                <a:latin typeface="Calibri Light" panose="020F0302020204030204"/>
                <a:ea typeface="+mn-ea"/>
                <a:cs typeface="+mn-cs"/>
              </a:rPr>
              <a:t>multibanda</a:t>
            </a:r>
            <a:endParaRPr lang="es-AR" kern="1200" dirty="0">
              <a:solidFill>
                <a:prstClr val="black"/>
              </a:solidFill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11" name="Rectángulo 10"/>
          <p:cNvSpPr/>
          <p:nvPr/>
        </p:nvSpPr>
        <p:spPr>
          <a:xfrm>
            <a:off x="837361" y="3403903"/>
            <a:ext cx="1026128" cy="507830"/>
          </a:xfrm>
          <a:prstGeom prst="rect">
            <a:avLst/>
          </a:prstGeom>
        </p:spPr>
        <p:txBody>
          <a:bodyPr wrap="square" lIns="68348" tIns="34289" rIns="68348" bIns="34289">
            <a:spAutoFit/>
          </a:bodyPr>
          <a:lstStyle/>
          <a:p>
            <a:pPr defTabSz="341507"/>
            <a:r>
              <a:rPr lang="es-AR" kern="1200" dirty="0" err="1">
                <a:solidFill>
                  <a:prstClr val="black"/>
                </a:solidFill>
                <a:latin typeface="Calibri Light" panose="020F0302020204030204"/>
                <a:ea typeface="+mn-ea"/>
                <a:cs typeface="+mn-cs"/>
              </a:rPr>
              <a:t>multibanda</a:t>
            </a:r>
            <a:endParaRPr lang="es-AR" kern="1200" dirty="0">
              <a:solidFill>
                <a:prstClr val="black"/>
              </a:solidFill>
              <a:latin typeface="Calibri Light" panose="020F0302020204030204"/>
              <a:ea typeface="+mn-ea"/>
              <a:cs typeface="+mn-cs"/>
            </a:endParaRPr>
          </a:p>
          <a:p>
            <a:pPr defTabSz="341507"/>
            <a:r>
              <a:rPr lang="es-AR" kern="1200" dirty="0">
                <a:solidFill>
                  <a:prstClr val="black"/>
                </a:solidFill>
                <a:latin typeface="Calibri Light" panose="020F0302020204030204"/>
                <a:ea typeface="+mn-ea"/>
                <a:cs typeface="+mn-cs"/>
              </a:rPr>
              <a:t>1 banda </a:t>
            </a:r>
          </a:p>
        </p:txBody>
      </p:sp>
      <p:sp>
        <p:nvSpPr>
          <p:cNvPr id="12" name="Título 1"/>
          <p:cNvSpPr txBox="1">
            <a:spLocks/>
          </p:cNvSpPr>
          <p:nvPr/>
        </p:nvSpPr>
        <p:spPr>
          <a:xfrm>
            <a:off x="1672119" y="502486"/>
            <a:ext cx="8079581" cy="888233"/>
          </a:xfrm>
          <a:prstGeom prst="rect">
            <a:avLst/>
          </a:prstGeom>
        </p:spPr>
        <p:txBody>
          <a:bodyPr lIns="68348" tIns="34289" rIns="68348" bIns="34289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12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AR" sz="3000" dirty="0">
                <a:solidFill>
                  <a:prstClr val="white">
                    <a:lumMod val="50000"/>
                  </a:prstClr>
                </a:solidFill>
              </a:rPr>
              <a:t>Clases  para valores (atributos)raster</a:t>
            </a:r>
            <a:endParaRPr lang="en-US" sz="300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0" name="Elipse 9"/>
          <p:cNvSpPr/>
          <p:nvPr/>
        </p:nvSpPr>
        <p:spPr>
          <a:xfrm>
            <a:off x="3825240" y="3054993"/>
            <a:ext cx="45720" cy="5398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348" tIns="34289" rIns="68348" bIns="34289" rtlCol="0" anchor="ctr"/>
          <a:lstStyle/>
          <a:p>
            <a:pPr algn="ctr" defTabSz="341507"/>
            <a:endParaRPr lang="en-US" kern="1200">
              <a:solidFill>
                <a:prstClr val="white"/>
              </a:solidFill>
            </a:endParaRPr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1096" y="1507332"/>
            <a:ext cx="1333889" cy="1333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45589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Referencias</a:t>
            </a:r>
            <a:endParaRPr lang="en-U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http://volaya.github.io/libro-sig/index.html</a:t>
            </a:r>
            <a:endParaRPr lang="en-US" dirty="0"/>
          </a:p>
          <a:p>
            <a:r>
              <a:rPr lang="en-US" dirty="0"/>
              <a:t>Lovelace, R.  2019. Introduction to </a:t>
            </a:r>
            <a:r>
              <a:rPr lang="en-US" dirty="0" err="1"/>
              <a:t>visualising</a:t>
            </a:r>
            <a:r>
              <a:rPr lang="en-US" dirty="0"/>
              <a:t> spatial data in R </a:t>
            </a:r>
          </a:p>
          <a:p>
            <a:r>
              <a:rPr lang="en-US" dirty="0">
                <a:hlinkClick r:id="rId3"/>
              </a:rPr>
              <a:t>https://cran.r-project.org/doc/contrib/intro-spatial-rl.pdf</a:t>
            </a:r>
            <a:endParaRPr lang="en-US" dirty="0"/>
          </a:p>
          <a:p>
            <a:r>
              <a:rPr lang="en-US" dirty="0">
                <a:hlinkClick r:id="rId4"/>
              </a:rPr>
              <a:t>https://github.com/Robinlovelace/Creating-maps-in-R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>
                <a:solidFill>
                  <a:prstClr val="black">
                    <a:alpha val="80000"/>
                  </a:prstClr>
                </a:solidFill>
              </a:rPr>
              <a:t>Priscilla Minotti</a:t>
            </a:r>
            <a:endParaRPr lang="en-US" dirty="0">
              <a:solidFill>
                <a:prstClr val="black">
                  <a:alpha val="80000"/>
                </a:prstClr>
              </a:solidFill>
            </a:endParaRP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>
                <a:solidFill>
                  <a:prstClr val="white">
                    <a:lumMod val="50000"/>
                    <a:alpha val="25000"/>
                  </a:prstClr>
                </a:solidFill>
              </a:rPr>
              <a:pPr/>
              <a:t>43</a:t>
            </a:fld>
            <a:endParaRPr lang="en-US" dirty="0">
              <a:solidFill>
                <a:prstClr val="white">
                  <a:lumMod val="50000"/>
                  <a:alpha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318703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64555" y="1760903"/>
            <a:ext cx="5083289" cy="1243649"/>
          </a:xfrm>
        </p:spPr>
        <p:txBody>
          <a:bodyPr>
            <a:normAutofit fontScale="90000"/>
          </a:bodyPr>
          <a:lstStyle/>
          <a:p>
            <a:r>
              <a:rPr lang="es-AR" dirty="0">
                <a:solidFill>
                  <a:schemeClr val="tx1"/>
                </a:solidFill>
              </a:rPr>
              <a:t>Extra</a:t>
            </a:r>
            <a:br>
              <a:rPr lang="es-AR" dirty="0">
                <a:solidFill>
                  <a:schemeClr val="tx1"/>
                </a:solidFill>
              </a:rPr>
            </a:br>
            <a:r>
              <a:rPr lang="es-AR" dirty="0">
                <a:solidFill>
                  <a:schemeClr val="tx1"/>
                </a:solidFill>
              </a:rPr>
              <a:t>Para jugar y practicar visualizando datos geográficos </a:t>
            </a:r>
            <a:br>
              <a:rPr lang="es-AR" dirty="0">
                <a:solidFill>
                  <a:schemeClr val="tx1"/>
                </a:solidFill>
              </a:rPr>
            </a:br>
            <a:r>
              <a:rPr lang="es-AR" dirty="0">
                <a:solidFill>
                  <a:schemeClr val="tx1"/>
                </a:solidFill>
              </a:rPr>
              <a:t/>
            </a:r>
            <a:br>
              <a:rPr lang="es-AR" dirty="0">
                <a:solidFill>
                  <a:schemeClr val="tx1"/>
                </a:solidFill>
              </a:rPr>
            </a:br>
            <a:r>
              <a:rPr lang="es-AR" dirty="0">
                <a:solidFill>
                  <a:schemeClr val="tx1"/>
                </a:solidFill>
              </a:rPr>
              <a:t>Paquete </a:t>
            </a:r>
            <a:r>
              <a:rPr lang="es-AR" dirty="0" err="1">
                <a:solidFill>
                  <a:schemeClr val="tx1"/>
                </a:solidFill>
              </a:rPr>
              <a:t>tmap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>
                <a:solidFill>
                  <a:prstClr val="black">
                    <a:alpha val="80000"/>
                  </a:prstClr>
                </a:solidFill>
              </a:rPr>
              <a:t>Priscilla Minotti</a:t>
            </a:r>
            <a:endParaRPr lang="en-US" dirty="0">
              <a:solidFill>
                <a:prstClr val="black">
                  <a:alpha val="80000"/>
                </a:prstClr>
              </a:solidFill>
            </a:endParaRP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>
                <a:solidFill>
                  <a:prstClr val="white">
                    <a:lumMod val="50000"/>
                    <a:alpha val="25000"/>
                  </a:prstClr>
                </a:solidFill>
              </a:rPr>
              <a:pPr/>
              <a:t>44</a:t>
            </a:fld>
            <a:endParaRPr lang="en-US" dirty="0">
              <a:solidFill>
                <a:prstClr val="white">
                  <a:lumMod val="50000"/>
                  <a:alpha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885256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31144" y="859524"/>
            <a:ext cx="8079581" cy="390047"/>
          </a:xfrm>
        </p:spPr>
        <p:txBody>
          <a:bodyPr>
            <a:noAutofit/>
          </a:bodyPr>
          <a:lstStyle/>
          <a:p>
            <a:r>
              <a:rPr lang="en-US" sz="5400" dirty="0"/>
              <a:t/>
            </a:r>
            <a:br>
              <a:rPr lang="en-US" sz="5400" dirty="0"/>
            </a:br>
            <a:r>
              <a:rPr lang="en-US" sz="5400" dirty="0" err="1"/>
              <a:t>Paquete</a:t>
            </a:r>
            <a:r>
              <a:rPr lang="en-US" sz="5400" dirty="0"/>
              <a:t/>
            </a:r>
            <a:br>
              <a:rPr lang="en-US" sz="5400" dirty="0"/>
            </a:br>
            <a:r>
              <a:rPr lang="en-US" sz="5400" dirty="0" err="1"/>
              <a:t>tmap</a:t>
            </a:r>
            <a:endParaRPr lang="en-US" sz="54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09326" y="2332851"/>
            <a:ext cx="3602872" cy="1208110"/>
          </a:xfrm>
        </p:spPr>
        <p:txBody>
          <a:bodyPr>
            <a:normAutofit/>
          </a:bodyPr>
          <a:lstStyle/>
          <a:p>
            <a:r>
              <a:rPr lang="en-US" altLang="en-US" sz="1500" dirty="0" err="1">
                <a:solidFill>
                  <a:srgbClr val="000000"/>
                </a:solidFill>
              </a:rPr>
              <a:t>Sintaxis</a:t>
            </a:r>
            <a:r>
              <a:rPr lang="en-US" altLang="en-US" sz="1500" dirty="0">
                <a:solidFill>
                  <a:srgbClr val="000000"/>
                </a:solidFill>
              </a:rPr>
              <a:t> para </a:t>
            </a:r>
            <a:r>
              <a:rPr lang="en-US" altLang="en-US" sz="1500" dirty="0" err="1">
                <a:solidFill>
                  <a:srgbClr val="000000"/>
                </a:solidFill>
              </a:rPr>
              <a:t>plotear</a:t>
            </a:r>
            <a:r>
              <a:rPr lang="en-US" altLang="en-US" sz="1500" dirty="0">
                <a:solidFill>
                  <a:srgbClr val="000000"/>
                </a:solidFill>
              </a:rPr>
              <a:t> similar a ggplot2</a:t>
            </a:r>
            <a:endParaRPr lang="en-US" altLang="en-US" sz="1500" dirty="0">
              <a:solidFill>
                <a:srgbClr val="000000"/>
              </a:solidFill>
              <a:ea typeface="Open Sans"/>
            </a:endParaRPr>
          </a:p>
          <a:p>
            <a:r>
              <a:rPr lang="en-US" altLang="en-US" sz="1500" dirty="0" err="1">
                <a:solidFill>
                  <a:srgbClr val="000000"/>
                </a:solidFill>
                <a:ea typeface="Open Sans"/>
              </a:rPr>
              <a:t>Funcion</a:t>
            </a:r>
            <a:r>
              <a:rPr lang="en-US" altLang="en-US" sz="1500" dirty="0">
                <a:solidFill>
                  <a:srgbClr val="000000"/>
                </a:solidFill>
                <a:ea typeface="Open Sans"/>
              </a:rPr>
              <a:t> </a:t>
            </a:r>
            <a:r>
              <a:rPr lang="en-US" altLang="en-US" sz="1500" dirty="0" err="1">
                <a:solidFill>
                  <a:srgbClr val="000000"/>
                </a:solidFill>
                <a:ea typeface="Open Sans"/>
              </a:rPr>
              <a:t>basica</a:t>
            </a:r>
            <a:r>
              <a:rPr lang="en-US" altLang="en-US" sz="1500" dirty="0">
                <a:solidFill>
                  <a:srgbClr val="000000"/>
                </a:solidFill>
                <a:ea typeface="Open Sans"/>
              </a:rPr>
              <a:t>  </a:t>
            </a:r>
            <a:r>
              <a:rPr lang="en-US" altLang="en-US" sz="1500" dirty="0" err="1">
                <a:solidFill>
                  <a:srgbClr val="000000"/>
                </a:solidFill>
                <a:ea typeface="Open Sans"/>
              </a:rPr>
              <a:t>qtm</a:t>
            </a:r>
            <a:r>
              <a:rPr lang="en-US" altLang="en-US" sz="1500" dirty="0">
                <a:solidFill>
                  <a:srgbClr val="000000"/>
                </a:solidFill>
                <a:ea typeface="Open Sans"/>
              </a:rPr>
              <a:t>, equivalent  a </a:t>
            </a:r>
            <a:r>
              <a:rPr lang="en-US" altLang="en-US" sz="1500" dirty="0">
                <a:solidFill>
                  <a:srgbClr val="000000"/>
                </a:solidFill>
                <a:latin typeface="Arial" panose="020B0604020202020204" pitchFamily="34" charset="0"/>
                <a:ea typeface="Open Sans"/>
              </a:rPr>
              <a:t> </a:t>
            </a:r>
            <a:r>
              <a:rPr lang="en-US" altLang="en-US" sz="1500" dirty="0" err="1">
                <a:solidFill>
                  <a:srgbClr val="333333"/>
                </a:solidFill>
                <a:latin typeface="Consolas" panose="020B0609020204030204" pitchFamily="49" charset="0"/>
              </a:rPr>
              <a:t>qplot</a:t>
            </a:r>
            <a:r>
              <a:rPr lang="en-US" altLang="en-US" sz="1500" dirty="0">
                <a:solidFill>
                  <a:srgbClr val="000000"/>
                </a:solidFill>
                <a:ea typeface="Open Sans"/>
              </a:rPr>
              <a:t>. </a:t>
            </a:r>
          </a:p>
          <a:p>
            <a:r>
              <a:rPr lang="es-AR" altLang="en-US" sz="1500" dirty="0">
                <a:solidFill>
                  <a:srgbClr val="000000"/>
                </a:solidFill>
                <a:ea typeface="Open Sans"/>
              </a:rPr>
              <a:t>El único argumento requerido es  </a:t>
            </a:r>
            <a:r>
              <a:rPr lang="es-AR" altLang="en-US" sz="1500" dirty="0" err="1">
                <a:solidFill>
                  <a:srgbClr val="000000"/>
                </a:solidFill>
                <a:ea typeface="Open Sans"/>
              </a:rPr>
              <a:t>es</a:t>
            </a:r>
            <a:r>
              <a:rPr lang="es-AR" altLang="en-US" sz="1500" dirty="0">
                <a:solidFill>
                  <a:srgbClr val="000000"/>
                </a:solidFill>
                <a:ea typeface="Open Sans"/>
              </a:rPr>
              <a:t> nombre del objeto </a:t>
            </a:r>
            <a:r>
              <a:rPr lang="es-AR" altLang="en-US" sz="1500" dirty="0" err="1">
                <a:solidFill>
                  <a:srgbClr val="000000"/>
                </a:solidFill>
                <a:ea typeface="Open Sans"/>
              </a:rPr>
              <a:t>geografico</a:t>
            </a:r>
            <a:endParaRPr lang="en-US" altLang="en-US" sz="1500" dirty="0">
              <a:solidFill>
                <a:srgbClr val="000000"/>
              </a:solidFill>
              <a:ea typeface="Open Sans"/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6319" y="1386101"/>
            <a:ext cx="4761017" cy="3238263"/>
          </a:xfrm>
          <a:prstGeom prst="rect">
            <a:avLst/>
          </a:prstGeom>
        </p:spPr>
      </p:pic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80" y="27820"/>
            <a:ext cx="65" cy="287429"/>
          </a:xfrm>
          <a:prstGeom prst="rect">
            <a:avLst/>
          </a:prstGeom>
          <a:solidFill>
            <a:srgbClr val="F7F7F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23804" rIns="0" bIns="47485" numCol="1" anchor="ctr" anchorCtr="0" compatLnSpc="1">
            <a:prstTxWarp prst="textNoShape">
              <a:avLst/>
            </a:prstTxWarp>
            <a:spAutoFit/>
          </a:bodyPr>
          <a:lstStyle/>
          <a:p>
            <a:pPr defTabSz="683675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kern="1200" dirty="0">
              <a:solidFill>
                <a:prstClr val="black"/>
              </a:solidFill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80" y="27820"/>
            <a:ext cx="65" cy="287429"/>
          </a:xfrm>
          <a:prstGeom prst="rect">
            <a:avLst/>
          </a:prstGeom>
          <a:solidFill>
            <a:srgbClr val="F7F7F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23804" rIns="0" bIns="47485" numCol="1" anchor="ctr" anchorCtr="0" compatLnSpc="1">
            <a:prstTxWarp prst="textNoShape">
              <a:avLst/>
            </a:prstTxWarp>
            <a:spAutoFit/>
          </a:bodyPr>
          <a:lstStyle/>
          <a:p>
            <a:pPr defTabSz="683675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kern="1200" dirty="0">
              <a:solidFill>
                <a:prstClr val="black"/>
              </a:solidFill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73347"/>
            <a:ext cx="167351" cy="196206"/>
          </a:xfrm>
          <a:prstGeom prst="rect">
            <a:avLst/>
          </a:prstGeom>
          <a:solidFill>
            <a:srgbClr val="F7F7F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393" tIns="34289" rIns="68393" bIns="34289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683675"/>
            <a:r>
              <a:rPr lang="en-US" altLang="en-US" sz="800" kern="1200" dirty="0">
                <a:solidFill>
                  <a:srgbClr val="000000"/>
                </a:solidFill>
                <a:ea typeface="Open Sans"/>
                <a:cs typeface="+mn-cs"/>
              </a:rPr>
              <a:t>.</a:t>
            </a:r>
            <a:endParaRPr lang="en-US" altLang="en-US" kern="1200" dirty="0">
              <a:solidFill>
                <a:prstClr val="black"/>
              </a:solidFill>
              <a:ea typeface="+mn-ea"/>
              <a:cs typeface="+mn-cs"/>
            </a:endParaRPr>
          </a:p>
        </p:txBody>
      </p:sp>
      <p:sp>
        <p:nvSpPr>
          <p:cNvPr id="15" name="Rectangle 6"/>
          <p:cNvSpPr>
            <a:spLocks noChangeArrowheads="1"/>
          </p:cNvSpPr>
          <p:nvPr/>
        </p:nvSpPr>
        <p:spPr bwMode="auto">
          <a:xfrm>
            <a:off x="125" y="27306"/>
            <a:ext cx="138545" cy="288539"/>
          </a:xfrm>
          <a:prstGeom prst="rect">
            <a:avLst/>
          </a:prstGeom>
          <a:solidFill>
            <a:srgbClr val="F7F7F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393" tIns="34289" rIns="68393" bIns="34289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683675"/>
            <a:endParaRPr lang="en-US" altLang="en-US" kern="1200" dirty="0">
              <a:solidFill>
                <a:prstClr val="black"/>
              </a:solidFill>
              <a:ea typeface="+mn-ea"/>
              <a:cs typeface="+mn-cs"/>
            </a:endParaRPr>
          </a:p>
        </p:txBody>
      </p:sp>
      <p:sp>
        <p:nvSpPr>
          <p:cNvPr id="16" name="Rectangle 7"/>
          <p:cNvSpPr>
            <a:spLocks noChangeArrowheads="1"/>
          </p:cNvSpPr>
          <p:nvPr/>
        </p:nvSpPr>
        <p:spPr bwMode="auto">
          <a:xfrm>
            <a:off x="0" y="-98102"/>
            <a:ext cx="167351" cy="196206"/>
          </a:xfrm>
          <a:prstGeom prst="rect">
            <a:avLst/>
          </a:prstGeom>
          <a:solidFill>
            <a:srgbClr val="F7F7F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393" tIns="34289" rIns="68393" bIns="34289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683675"/>
            <a:r>
              <a:rPr lang="en-US" altLang="en-US" sz="800" kern="1200" dirty="0">
                <a:solidFill>
                  <a:srgbClr val="000000"/>
                </a:solidFill>
                <a:ea typeface="Open Sans"/>
                <a:cs typeface="+mn-cs"/>
              </a:rPr>
              <a:t> </a:t>
            </a:r>
            <a:endParaRPr lang="en-US" altLang="en-US" kern="1200" dirty="0">
              <a:solidFill>
                <a:prstClr val="black"/>
              </a:solidFill>
              <a:ea typeface="+mn-ea"/>
              <a:cs typeface="+mn-cs"/>
            </a:endParaRPr>
          </a:p>
        </p:txBody>
      </p:sp>
      <p:sp>
        <p:nvSpPr>
          <p:cNvPr id="17" name="Rectangle 8"/>
          <p:cNvSpPr>
            <a:spLocks noChangeArrowheads="1"/>
          </p:cNvSpPr>
          <p:nvPr/>
        </p:nvSpPr>
        <p:spPr bwMode="auto">
          <a:xfrm>
            <a:off x="99789" y="-123504"/>
            <a:ext cx="138545" cy="288539"/>
          </a:xfrm>
          <a:prstGeom prst="rect">
            <a:avLst/>
          </a:prstGeom>
          <a:solidFill>
            <a:srgbClr val="F7F7F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393" tIns="34289" rIns="68393" bIns="34289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683675"/>
            <a:endParaRPr lang="en-US" altLang="en-US" kern="1200" dirty="0">
              <a:solidFill>
                <a:prstClr val="black"/>
              </a:solidFill>
              <a:ea typeface="+mn-ea"/>
              <a:cs typeface="+mn-cs"/>
            </a:endParaRPr>
          </a:p>
        </p:txBody>
      </p:sp>
      <p:sp>
        <p:nvSpPr>
          <p:cNvPr id="19" name="Rectángulo 18"/>
          <p:cNvSpPr/>
          <p:nvPr/>
        </p:nvSpPr>
        <p:spPr>
          <a:xfrm>
            <a:off x="4012198" y="764698"/>
            <a:ext cx="4705664" cy="484748"/>
          </a:xfrm>
          <a:prstGeom prst="rect">
            <a:avLst/>
          </a:prstGeom>
        </p:spPr>
        <p:txBody>
          <a:bodyPr wrap="none" lIns="68393" tIns="34289" rIns="68393" bIns="34289">
            <a:spAutoFit/>
          </a:bodyPr>
          <a:lstStyle/>
          <a:p>
            <a:pPr defTabSz="341777"/>
            <a:r>
              <a:rPr lang="en-US" altLang="en-US" sz="2700" kern="1200" dirty="0" err="1">
                <a:latin typeface="Calibri Light" panose="020F0302020204030204"/>
                <a:ea typeface="Open Sans"/>
                <a:cs typeface="+mn-cs"/>
              </a:rPr>
              <a:t>Objetos</a:t>
            </a:r>
            <a:r>
              <a:rPr lang="en-US" altLang="en-US" sz="2700" kern="1200" dirty="0">
                <a:latin typeface="Calibri Light" panose="020F0302020204030204"/>
                <a:ea typeface="Open Sans"/>
                <a:cs typeface="+mn-cs"/>
              </a:rPr>
              <a:t> </a:t>
            </a:r>
            <a:r>
              <a:rPr lang="en-US" altLang="en-US" sz="2700" kern="1200" dirty="0" err="1">
                <a:latin typeface="Calibri Light" panose="020F0302020204030204"/>
                <a:ea typeface="Open Sans"/>
                <a:cs typeface="+mn-cs"/>
              </a:rPr>
              <a:t>geograficos</a:t>
            </a:r>
            <a:r>
              <a:rPr lang="en-US" altLang="en-US" sz="2700" kern="1200" dirty="0">
                <a:latin typeface="Calibri Light" panose="020F0302020204030204"/>
                <a:ea typeface="Open Sans"/>
                <a:cs typeface="+mn-cs"/>
              </a:rPr>
              <a:t> y </a:t>
            </a:r>
            <a:r>
              <a:rPr lang="en-US" altLang="en-US" sz="2700" kern="1200" dirty="0" err="1">
                <a:latin typeface="Calibri Light" panose="020F0302020204030204"/>
                <a:ea typeface="Open Sans"/>
                <a:cs typeface="+mn-cs"/>
              </a:rPr>
              <a:t>clases</a:t>
            </a:r>
            <a:r>
              <a:rPr lang="en-US" altLang="en-US" sz="2700" kern="1200" dirty="0">
                <a:latin typeface="Calibri Light" panose="020F0302020204030204"/>
                <a:ea typeface="Open Sans"/>
                <a:cs typeface="+mn-cs"/>
              </a:rPr>
              <a:t> de R</a:t>
            </a:r>
            <a:endParaRPr lang="en-US" sz="2700" kern="1200" dirty="0">
              <a:solidFill>
                <a:prstClr val="black"/>
              </a:solidFill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20" name="Marcador de pie de página 1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>
                <a:solidFill>
                  <a:prstClr val="black">
                    <a:alpha val="80000"/>
                  </a:prstClr>
                </a:solidFill>
              </a:rPr>
              <a:t>Priscilla Minotti</a:t>
            </a:r>
            <a:endParaRPr lang="en-US" dirty="0">
              <a:solidFill>
                <a:prstClr val="black">
                  <a:alpha val="80000"/>
                </a:prstClr>
              </a:solidFill>
            </a:endParaRPr>
          </a:p>
        </p:txBody>
      </p:sp>
      <p:sp>
        <p:nvSpPr>
          <p:cNvPr id="21" name="Marcador de número de diapositiva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>
                <a:solidFill>
                  <a:prstClr val="white">
                    <a:lumMod val="50000"/>
                    <a:alpha val="25000"/>
                  </a:prstClr>
                </a:solidFill>
              </a:rPr>
              <a:pPr/>
              <a:t>45</a:t>
            </a:fld>
            <a:endParaRPr lang="en-US" dirty="0">
              <a:solidFill>
                <a:prstClr val="white">
                  <a:lumMod val="50000"/>
                  <a:alpha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356817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18966" y="820449"/>
            <a:ext cx="8079581" cy="390047"/>
          </a:xfrm>
        </p:spPr>
        <p:txBody>
          <a:bodyPr>
            <a:normAutofit fontScale="90000"/>
          </a:bodyPr>
          <a:lstStyle/>
          <a:p>
            <a:r>
              <a:rPr lang="en-US" sz="5000" dirty="0" err="1"/>
              <a:t>tmap</a:t>
            </a:r>
            <a:endParaRPr lang="en-US" dirty="0"/>
          </a:p>
        </p:txBody>
      </p:sp>
      <p:sp>
        <p:nvSpPr>
          <p:cNvPr id="7" name="Rectángulo 6"/>
          <p:cNvSpPr/>
          <p:nvPr/>
        </p:nvSpPr>
        <p:spPr>
          <a:xfrm>
            <a:off x="5060191" y="2953523"/>
            <a:ext cx="3587882" cy="1731243"/>
          </a:xfrm>
          <a:prstGeom prst="rect">
            <a:avLst/>
          </a:prstGeom>
        </p:spPr>
        <p:txBody>
          <a:bodyPr wrap="square" lIns="68411" tIns="34289" rIns="68411" bIns="34289">
            <a:spAutoFit/>
          </a:bodyPr>
          <a:lstStyle/>
          <a:p>
            <a:pPr defTabSz="341885"/>
            <a:r>
              <a:rPr lang="en-US" sz="1800" kern="1200" dirty="0">
                <a:latin typeface="Open Sans"/>
                <a:ea typeface="+mn-ea"/>
                <a:cs typeface="+mn-cs"/>
              </a:rPr>
              <a:t>Por </a:t>
            </a:r>
            <a:r>
              <a:rPr lang="en-US" sz="1800" kern="1200" dirty="0" err="1">
                <a:latin typeface="Open Sans"/>
                <a:ea typeface="+mn-ea"/>
                <a:cs typeface="+mn-cs"/>
              </a:rPr>
              <a:t>defecto</a:t>
            </a:r>
            <a:r>
              <a:rPr lang="en-US" sz="1800" kern="1200" dirty="0">
                <a:latin typeface="Open Sans"/>
                <a:ea typeface="+mn-ea"/>
                <a:cs typeface="+mn-cs"/>
              </a:rPr>
              <a:t> </a:t>
            </a:r>
            <a:r>
              <a:rPr lang="en-US" sz="1800" kern="1200" dirty="0" err="1">
                <a:latin typeface="Open Sans"/>
                <a:ea typeface="+mn-ea"/>
                <a:cs typeface="+mn-cs"/>
              </a:rPr>
              <a:t>los</a:t>
            </a:r>
            <a:r>
              <a:rPr lang="en-US" sz="1800" kern="1200" dirty="0">
                <a:latin typeface="Open Sans"/>
                <a:ea typeface="+mn-ea"/>
                <a:cs typeface="+mn-cs"/>
              </a:rPr>
              <a:t> </a:t>
            </a:r>
            <a:r>
              <a:rPr lang="en-US" sz="1800" kern="1200" dirty="0" err="1">
                <a:latin typeface="Open Sans"/>
                <a:ea typeface="+mn-ea"/>
                <a:cs typeface="+mn-cs"/>
              </a:rPr>
              <a:t>poligonos</a:t>
            </a:r>
            <a:r>
              <a:rPr lang="en-US" sz="1800" kern="1200" dirty="0">
                <a:latin typeface="Open Sans"/>
                <a:ea typeface="+mn-ea"/>
                <a:cs typeface="+mn-cs"/>
              </a:rPr>
              <a:t> van </a:t>
            </a:r>
            <a:r>
              <a:rPr lang="en-US" sz="1800" kern="1200" dirty="0" err="1">
                <a:latin typeface="Open Sans"/>
                <a:ea typeface="+mn-ea"/>
                <a:cs typeface="+mn-cs"/>
              </a:rPr>
              <a:t>rellenos</a:t>
            </a:r>
            <a:r>
              <a:rPr lang="en-US" sz="1800" kern="1200" dirty="0">
                <a:latin typeface="Open Sans"/>
                <a:ea typeface="+mn-ea"/>
                <a:cs typeface="+mn-cs"/>
              </a:rPr>
              <a:t> de </a:t>
            </a:r>
            <a:r>
              <a:rPr lang="en-US" sz="1800" kern="1200" dirty="0" err="1">
                <a:latin typeface="Open Sans"/>
                <a:ea typeface="+mn-ea"/>
                <a:cs typeface="+mn-cs"/>
              </a:rPr>
              <a:t>clor</a:t>
            </a:r>
            <a:r>
              <a:rPr lang="en-US" sz="1800" kern="1200" dirty="0">
                <a:latin typeface="Open Sans"/>
                <a:ea typeface="+mn-ea"/>
                <a:cs typeface="+mn-cs"/>
              </a:rPr>
              <a:t> </a:t>
            </a:r>
            <a:r>
              <a:rPr lang="en-US" sz="1800" kern="1200" dirty="0" err="1">
                <a:latin typeface="Open Sans"/>
                <a:ea typeface="+mn-ea"/>
                <a:cs typeface="+mn-cs"/>
              </a:rPr>
              <a:t>gris</a:t>
            </a:r>
            <a:r>
              <a:rPr lang="en-US" sz="1800" kern="1200" dirty="0">
                <a:latin typeface="Open Sans"/>
                <a:ea typeface="+mn-ea"/>
                <a:cs typeface="+mn-cs"/>
              </a:rPr>
              <a:t> </a:t>
            </a:r>
            <a:r>
              <a:rPr lang="en-US" sz="1800" kern="1200" dirty="0" err="1">
                <a:latin typeface="Open Sans"/>
                <a:ea typeface="+mn-ea"/>
                <a:cs typeface="+mn-cs"/>
              </a:rPr>
              <a:t>claro</a:t>
            </a:r>
            <a:r>
              <a:rPr lang="en-US" sz="1800" kern="1200" dirty="0">
                <a:latin typeface="Open Sans"/>
                <a:ea typeface="+mn-ea"/>
                <a:cs typeface="+mn-cs"/>
              </a:rPr>
              <a:t> con </a:t>
            </a:r>
            <a:r>
              <a:rPr lang="en-US" sz="1800" kern="1200" dirty="0" err="1">
                <a:latin typeface="Open Sans"/>
                <a:ea typeface="+mn-ea"/>
                <a:cs typeface="+mn-cs"/>
              </a:rPr>
              <a:t>borde</a:t>
            </a:r>
            <a:r>
              <a:rPr lang="en-US" sz="1800" kern="1200" dirty="0">
                <a:latin typeface="Open Sans"/>
                <a:ea typeface="+mn-ea"/>
                <a:cs typeface="+mn-cs"/>
              </a:rPr>
              <a:t> </a:t>
            </a:r>
            <a:r>
              <a:rPr lang="en-US" sz="1800" kern="1200" dirty="0" err="1">
                <a:latin typeface="Open Sans"/>
                <a:ea typeface="+mn-ea"/>
                <a:cs typeface="+mn-cs"/>
              </a:rPr>
              <a:t>en</a:t>
            </a:r>
            <a:r>
              <a:rPr lang="en-US" sz="1800" kern="1200" dirty="0">
                <a:latin typeface="Open Sans"/>
                <a:ea typeface="+mn-ea"/>
                <a:cs typeface="+mn-cs"/>
              </a:rPr>
              <a:t> </a:t>
            </a:r>
            <a:r>
              <a:rPr lang="en-US" sz="1800" kern="1200" dirty="0" err="1">
                <a:latin typeface="Open Sans"/>
                <a:ea typeface="+mn-ea"/>
                <a:cs typeface="+mn-cs"/>
              </a:rPr>
              <a:t>gris</a:t>
            </a:r>
            <a:r>
              <a:rPr lang="en-US" sz="1800" kern="1200" dirty="0">
                <a:latin typeface="Open Sans"/>
                <a:ea typeface="+mn-ea"/>
                <a:cs typeface="+mn-cs"/>
              </a:rPr>
              <a:t> </a:t>
            </a:r>
            <a:r>
              <a:rPr lang="en-US" sz="1800" kern="1200" dirty="0" err="1">
                <a:latin typeface="Open Sans"/>
                <a:ea typeface="+mn-ea"/>
                <a:cs typeface="+mn-cs"/>
              </a:rPr>
              <a:t>oscuro</a:t>
            </a:r>
            <a:r>
              <a:rPr lang="en-US" sz="1800" kern="1200" dirty="0">
                <a:latin typeface="Open Sans"/>
                <a:ea typeface="+mn-ea"/>
                <a:cs typeface="+mn-cs"/>
              </a:rPr>
              <a:t>.</a:t>
            </a:r>
          </a:p>
          <a:p>
            <a:pPr defTabSz="341885"/>
            <a:endParaRPr lang="en-US" sz="1800" kern="1200" dirty="0">
              <a:latin typeface="Open Sans"/>
              <a:ea typeface="+mn-ea"/>
              <a:cs typeface="+mn-cs"/>
            </a:endParaRPr>
          </a:p>
          <a:p>
            <a:pPr defTabSz="341885"/>
            <a:endParaRPr lang="en-US" sz="1800" kern="1200" dirty="0">
              <a:latin typeface="Open Sans"/>
              <a:ea typeface="+mn-ea"/>
              <a:cs typeface="+mn-cs"/>
            </a:endParaRPr>
          </a:p>
          <a:p>
            <a:pPr defTabSz="341885"/>
            <a:endParaRPr lang="en-US" sz="1800" kern="1200" dirty="0">
              <a:solidFill>
                <a:prstClr val="black"/>
              </a:solidFill>
              <a:latin typeface="Calibri Light" panose="020F0302020204030204"/>
              <a:ea typeface="+mn-ea"/>
              <a:cs typeface="+mn-cs"/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031" y="1912988"/>
            <a:ext cx="3583255" cy="3034569"/>
          </a:xfrm>
          <a:prstGeom prst="rect">
            <a:avLst/>
          </a:prstGeom>
        </p:spPr>
      </p:pic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80" y="27802"/>
            <a:ext cx="65" cy="287441"/>
          </a:xfrm>
          <a:prstGeom prst="rect">
            <a:avLst/>
          </a:prstGeom>
          <a:solidFill>
            <a:srgbClr val="F7F7F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23804" rIns="0" bIns="47497" numCol="1" anchor="ctr" anchorCtr="0" compatLnSpc="1">
            <a:prstTxWarp prst="textNoShape">
              <a:avLst/>
            </a:prstTxWarp>
            <a:spAutoFit/>
          </a:bodyPr>
          <a:lstStyle/>
          <a:p>
            <a:pPr defTabSz="683879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kern="1200" dirty="0">
              <a:solidFill>
                <a:prstClr val="black"/>
              </a:solidFill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80" y="27802"/>
            <a:ext cx="65" cy="287441"/>
          </a:xfrm>
          <a:prstGeom prst="rect">
            <a:avLst/>
          </a:prstGeom>
          <a:solidFill>
            <a:srgbClr val="F7F7F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23804" rIns="0" bIns="47497" numCol="1" anchor="ctr" anchorCtr="0" compatLnSpc="1">
            <a:prstTxWarp prst="textNoShape">
              <a:avLst/>
            </a:prstTxWarp>
            <a:spAutoFit/>
          </a:bodyPr>
          <a:lstStyle/>
          <a:p>
            <a:pPr defTabSz="683879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kern="1200" dirty="0">
              <a:solidFill>
                <a:prstClr val="black"/>
              </a:solidFill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73347"/>
            <a:ext cx="167351" cy="196206"/>
          </a:xfrm>
          <a:prstGeom prst="rect">
            <a:avLst/>
          </a:prstGeom>
          <a:solidFill>
            <a:srgbClr val="F7F7F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411" tIns="34289" rIns="68411" bIns="34289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683879"/>
            <a:r>
              <a:rPr lang="en-US" altLang="en-US" sz="800" kern="1200" dirty="0">
                <a:solidFill>
                  <a:srgbClr val="000000"/>
                </a:solidFill>
                <a:ea typeface="Open Sans"/>
                <a:cs typeface="+mn-cs"/>
              </a:rPr>
              <a:t>.</a:t>
            </a:r>
            <a:endParaRPr lang="en-US" altLang="en-US" kern="1200" dirty="0">
              <a:solidFill>
                <a:prstClr val="black"/>
              </a:solidFill>
              <a:ea typeface="+mn-ea"/>
              <a:cs typeface="+mn-cs"/>
            </a:endParaRPr>
          </a:p>
        </p:txBody>
      </p:sp>
      <p:sp>
        <p:nvSpPr>
          <p:cNvPr id="15" name="Rectangle 6"/>
          <p:cNvSpPr>
            <a:spLocks noChangeArrowheads="1"/>
          </p:cNvSpPr>
          <p:nvPr/>
        </p:nvSpPr>
        <p:spPr bwMode="auto">
          <a:xfrm>
            <a:off x="113" y="27294"/>
            <a:ext cx="138545" cy="288539"/>
          </a:xfrm>
          <a:prstGeom prst="rect">
            <a:avLst/>
          </a:prstGeom>
          <a:solidFill>
            <a:srgbClr val="F7F7F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411" tIns="34289" rIns="68411" bIns="34289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683879"/>
            <a:endParaRPr lang="en-US" altLang="en-US" kern="1200" dirty="0">
              <a:solidFill>
                <a:prstClr val="black"/>
              </a:solidFill>
              <a:ea typeface="+mn-ea"/>
              <a:cs typeface="+mn-cs"/>
            </a:endParaRPr>
          </a:p>
        </p:txBody>
      </p:sp>
      <p:sp>
        <p:nvSpPr>
          <p:cNvPr id="16" name="Rectangle 7"/>
          <p:cNvSpPr>
            <a:spLocks noChangeArrowheads="1"/>
          </p:cNvSpPr>
          <p:nvPr/>
        </p:nvSpPr>
        <p:spPr bwMode="auto">
          <a:xfrm>
            <a:off x="0" y="-98102"/>
            <a:ext cx="167351" cy="196206"/>
          </a:xfrm>
          <a:prstGeom prst="rect">
            <a:avLst/>
          </a:prstGeom>
          <a:solidFill>
            <a:srgbClr val="F7F7F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411" tIns="34289" rIns="68411" bIns="34289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683879"/>
            <a:r>
              <a:rPr lang="en-US" altLang="en-US" sz="800" kern="1200" dirty="0">
                <a:solidFill>
                  <a:srgbClr val="000000"/>
                </a:solidFill>
                <a:ea typeface="Open Sans"/>
                <a:cs typeface="+mn-cs"/>
              </a:rPr>
              <a:t> </a:t>
            </a:r>
            <a:endParaRPr lang="en-US" altLang="en-US" kern="1200" dirty="0">
              <a:solidFill>
                <a:prstClr val="black"/>
              </a:solidFill>
              <a:ea typeface="+mn-ea"/>
              <a:cs typeface="+mn-cs"/>
            </a:endParaRPr>
          </a:p>
        </p:txBody>
      </p:sp>
      <p:sp>
        <p:nvSpPr>
          <p:cNvPr id="17" name="Rectangle 8"/>
          <p:cNvSpPr>
            <a:spLocks noChangeArrowheads="1"/>
          </p:cNvSpPr>
          <p:nvPr/>
        </p:nvSpPr>
        <p:spPr bwMode="auto">
          <a:xfrm>
            <a:off x="99789" y="-123504"/>
            <a:ext cx="138545" cy="288539"/>
          </a:xfrm>
          <a:prstGeom prst="rect">
            <a:avLst/>
          </a:prstGeom>
          <a:solidFill>
            <a:srgbClr val="F7F7F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411" tIns="34289" rIns="68411" bIns="34289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683879"/>
            <a:endParaRPr lang="en-US" altLang="en-US" kern="1200" dirty="0">
              <a:solidFill>
                <a:prstClr val="black"/>
              </a:solidFill>
              <a:ea typeface="+mn-ea"/>
              <a:cs typeface="+mn-cs"/>
            </a:endParaRPr>
          </a:p>
        </p:txBody>
      </p:sp>
      <p:sp>
        <p:nvSpPr>
          <p:cNvPr id="18" name="Rectángulo 17"/>
          <p:cNvSpPr/>
          <p:nvPr/>
        </p:nvSpPr>
        <p:spPr>
          <a:xfrm>
            <a:off x="5359031" y="2286063"/>
            <a:ext cx="2003193" cy="438581"/>
          </a:xfrm>
          <a:prstGeom prst="rect">
            <a:avLst/>
          </a:prstGeom>
        </p:spPr>
        <p:txBody>
          <a:bodyPr wrap="none" lIns="68411" tIns="34289" rIns="68411" bIns="34289">
            <a:spAutoFit/>
          </a:bodyPr>
          <a:lstStyle/>
          <a:p>
            <a:pPr defTabSz="341885"/>
            <a:r>
              <a:rPr lang="en-US" altLang="en-US" sz="2400" b="1" kern="1200" dirty="0" err="1">
                <a:solidFill>
                  <a:srgbClr val="555555"/>
                </a:solidFill>
                <a:latin typeface="Consolas" panose="020B0609020204030204" pitchFamily="49" charset="0"/>
                <a:ea typeface="+mn-ea"/>
                <a:cs typeface="+mn-cs"/>
              </a:rPr>
              <a:t>qtm</a:t>
            </a:r>
            <a:r>
              <a:rPr lang="en-US" altLang="en-US" sz="2400" kern="1200" dirty="0">
                <a:solidFill>
                  <a:srgbClr val="333333"/>
                </a:solidFill>
                <a:latin typeface="Consolas" panose="020B0609020204030204" pitchFamily="49" charset="0"/>
                <a:ea typeface="+mn-ea"/>
                <a:cs typeface="+mn-cs"/>
              </a:rPr>
              <a:t>(Europe)</a:t>
            </a:r>
            <a:endParaRPr lang="en-US" altLang="en-US" sz="5400" kern="1200" dirty="0">
              <a:solidFill>
                <a:prstClr val="black"/>
              </a:solidFill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9" name="CuadroTexto 18"/>
          <p:cNvSpPr txBox="1"/>
          <p:nvPr/>
        </p:nvSpPr>
        <p:spPr>
          <a:xfrm>
            <a:off x="3172259" y="786037"/>
            <a:ext cx="5016277" cy="484748"/>
          </a:xfrm>
          <a:prstGeom prst="rect">
            <a:avLst/>
          </a:prstGeom>
          <a:noFill/>
        </p:spPr>
        <p:txBody>
          <a:bodyPr wrap="none" lIns="68411" tIns="34289" rIns="68411" bIns="34289" rtlCol="0">
            <a:spAutoFit/>
          </a:bodyPr>
          <a:lstStyle/>
          <a:p>
            <a:pPr defTabSz="341885"/>
            <a:r>
              <a:rPr lang="en-US" sz="2700" kern="1200" dirty="0" err="1">
                <a:solidFill>
                  <a:prstClr val="black"/>
                </a:solidFill>
                <a:latin typeface="Calibri Light" panose="020F0302020204030204"/>
                <a:ea typeface="+mn-ea"/>
                <a:cs typeface="+mn-cs"/>
              </a:rPr>
              <a:t>Función</a:t>
            </a:r>
            <a:r>
              <a:rPr lang="en-US" sz="2700" kern="1200" dirty="0">
                <a:solidFill>
                  <a:prstClr val="black"/>
                </a:solidFill>
                <a:latin typeface="Calibri Light" panose="020F0302020204030204"/>
                <a:ea typeface="+mn-ea"/>
                <a:cs typeface="+mn-cs"/>
              </a:rPr>
              <a:t> </a:t>
            </a:r>
            <a:r>
              <a:rPr lang="en-US" sz="2700" kern="1200" dirty="0" err="1">
                <a:solidFill>
                  <a:prstClr val="black"/>
                </a:solidFill>
                <a:latin typeface="Calibri Light" panose="020F0302020204030204"/>
                <a:ea typeface="+mn-ea"/>
                <a:cs typeface="+mn-cs"/>
              </a:rPr>
              <a:t>qtm</a:t>
            </a:r>
            <a:r>
              <a:rPr lang="en-US" sz="2700" kern="1200" dirty="0">
                <a:solidFill>
                  <a:prstClr val="black"/>
                </a:solidFill>
                <a:latin typeface="Calibri Light" panose="020F0302020204030204"/>
                <a:ea typeface="+mn-ea"/>
                <a:cs typeface="+mn-cs"/>
              </a:rPr>
              <a:t>     </a:t>
            </a:r>
            <a:r>
              <a:rPr lang="en-US" sz="2700" b="1" kern="1200" dirty="0">
                <a:solidFill>
                  <a:prstClr val="black"/>
                </a:solidFill>
                <a:latin typeface="Calibri Light" panose="020F0302020204030204"/>
                <a:ea typeface="+mn-ea"/>
                <a:cs typeface="+mn-cs"/>
              </a:rPr>
              <a:t>q</a:t>
            </a:r>
            <a:r>
              <a:rPr lang="en-US" sz="2700" kern="1200" dirty="0">
                <a:solidFill>
                  <a:prstClr val="black"/>
                </a:solidFill>
                <a:latin typeface="Calibri Light" panose="020F0302020204030204"/>
                <a:ea typeface="+mn-ea"/>
                <a:cs typeface="+mn-cs"/>
              </a:rPr>
              <a:t>uick </a:t>
            </a:r>
            <a:r>
              <a:rPr lang="en-US" sz="2700" b="1" kern="1200" dirty="0">
                <a:solidFill>
                  <a:prstClr val="black"/>
                </a:solidFill>
                <a:latin typeface="Calibri Light" panose="020F0302020204030204"/>
                <a:ea typeface="+mn-ea"/>
                <a:cs typeface="+mn-cs"/>
              </a:rPr>
              <a:t>t</a:t>
            </a:r>
            <a:r>
              <a:rPr lang="en-US" sz="2700" kern="1200" dirty="0">
                <a:solidFill>
                  <a:prstClr val="black"/>
                </a:solidFill>
                <a:latin typeface="Calibri Light" panose="020F0302020204030204"/>
                <a:ea typeface="+mn-ea"/>
                <a:cs typeface="+mn-cs"/>
              </a:rPr>
              <a:t>hematic </a:t>
            </a:r>
            <a:r>
              <a:rPr lang="en-US" sz="2700" b="1" kern="1200" dirty="0">
                <a:solidFill>
                  <a:prstClr val="black"/>
                </a:solidFill>
                <a:latin typeface="Calibri Light" panose="020F0302020204030204"/>
                <a:ea typeface="+mn-ea"/>
                <a:cs typeface="+mn-cs"/>
              </a:rPr>
              <a:t>m</a:t>
            </a:r>
            <a:r>
              <a:rPr lang="en-US" sz="2700" kern="1200" dirty="0">
                <a:solidFill>
                  <a:prstClr val="black"/>
                </a:solidFill>
                <a:latin typeface="Calibri Light" panose="020F0302020204030204"/>
                <a:ea typeface="+mn-ea"/>
                <a:cs typeface="+mn-cs"/>
              </a:rPr>
              <a:t>ap</a:t>
            </a:r>
          </a:p>
        </p:txBody>
      </p:sp>
      <p:sp>
        <p:nvSpPr>
          <p:cNvPr id="20" name="Marcador de pie de página 1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>
                <a:solidFill>
                  <a:prstClr val="black">
                    <a:alpha val="80000"/>
                  </a:prstClr>
                </a:solidFill>
              </a:rPr>
              <a:t>Priscilla Minotti</a:t>
            </a:r>
            <a:endParaRPr lang="en-US" dirty="0">
              <a:solidFill>
                <a:prstClr val="black">
                  <a:alpha val="80000"/>
                </a:prstClr>
              </a:solidFill>
            </a:endParaRPr>
          </a:p>
        </p:txBody>
      </p:sp>
      <p:sp>
        <p:nvSpPr>
          <p:cNvPr id="21" name="Marcador de número de diapositiva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>
                <a:solidFill>
                  <a:prstClr val="white">
                    <a:lumMod val="50000"/>
                    <a:alpha val="25000"/>
                  </a:prstClr>
                </a:solidFill>
              </a:rPr>
              <a:pPr/>
              <a:t>46</a:t>
            </a:fld>
            <a:endParaRPr lang="en-US" dirty="0">
              <a:solidFill>
                <a:prstClr val="white">
                  <a:lumMod val="50000"/>
                  <a:alpha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891254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80" y="27784"/>
            <a:ext cx="65" cy="287454"/>
          </a:xfrm>
          <a:prstGeom prst="rect">
            <a:avLst/>
          </a:prstGeom>
          <a:solidFill>
            <a:srgbClr val="F7F7F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23804" rIns="0" bIns="47510" numCol="1" anchor="ctr" anchorCtr="0" compatLnSpc="1">
            <a:prstTxWarp prst="textNoShape">
              <a:avLst/>
            </a:prstTxWarp>
            <a:spAutoFit/>
          </a:bodyPr>
          <a:lstStyle/>
          <a:p>
            <a:pPr defTabSz="6841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kern="1200" dirty="0">
              <a:solidFill>
                <a:prstClr val="black"/>
              </a:solidFill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80" y="27784"/>
            <a:ext cx="65" cy="287454"/>
          </a:xfrm>
          <a:prstGeom prst="rect">
            <a:avLst/>
          </a:prstGeom>
          <a:solidFill>
            <a:srgbClr val="F7F7F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23804" rIns="0" bIns="47510" numCol="1" anchor="ctr" anchorCtr="0" compatLnSpc="1">
            <a:prstTxWarp prst="textNoShape">
              <a:avLst/>
            </a:prstTxWarp>
            <a:spAutoFit/>
          </a:bodyPr>
          <a:lstStyle/>
          <a:p>
            <a:pPr defTabSz="6841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kern="1200" dirty="0">
              <a:solidFill>
                <a:prstClr val="black"/>
              </a:solidFill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1" name="Rectángulo 10"/>
          <p:cNvSpPr/>
          <p:nvPr/>
        </p:nvSpPr>
        <p:spPr>
          <a:xfrm>
            <a:off x="580204" y="1127632"/>
            <a:ext cx="3229106" cy="3116238"/>
          </a:xfrm>
          <a:prstGeom prst="rect">
            <a:avLst/>
          </a:prstGeom>
        </p:spPr>
        <p:txBody>
          <a:bodyPr wrap="square" lIns="68430" tIns="34289" rIns="68430" bIns="34289">
            <a:spAutoFit/>
          </a:bodyPr>
          <a:lstStyle/>
          <a:p>
            <a:pPr defTabSz="6841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 kern="1200" dirty="0" err="1">
                <a:solidFill>
                  <a:srgbClr val="555555"/>
                </a:solidFill>
                <a:latin typeface="Consolas" panose="020B0609020204030204" pitchFamily="49" charset="0"/>
                <a:ea typeface="+mn-ea"/>
                <a:cs typeface="+mn-cs"/>
              </a:rPr>
              <a:t>qtm</a:t>
            </a:r>
            <a:r>
              <a:rPr lang="en-US" altLang="en-US" sz="1800" kern="1200" dirty="0">
                <a:solidFill>
                  <a:srgbClr val="333333"/>
                </a:solidFill>
                <a:latin typeface="Consolas" panose="020B0609020204030204" pitchFamily="49" charset="0"/>
                <a:ea typeface="+mn-ea"/>
                <a:cs typeface="+mn-cs"/>
              </a:rPr>
              <a:t>(Europe, </a:t>
            </a:r>
            <a:r>
              <a:rPr lang="en-US" altLang="en-US" sz="1800" kern="1200" dirty="0">
                <a:solidFill>
                  <a:srgbClr val="902000"/>
                </a:solidFill>
                <a:latin typeface="Consolas" panose="020B0609020204030204" pitchFamily="49" charset="0"/>
                <a:ea typeface="+mn-ea"/>
                <a:cs typeface="+mn-cs"/>
              </a:rPr>
              <a:t>fill=</a:t>
            </a:r>
            <a:r>
              <a:rPr lang="en-US" altLang="en-US" sz="1800" kern="1200" dirty="0">
                <a:solidFill>
                  <a:srgbClr val="DD1144"/>
                </a:solidFill>
                <a:latin typeface="Consolas" panose="020B0609020204030204" pitchFamily="49" charset="0"/>
                <a:ea typeface="+mn-ea"/>
                <a:cs typeface="+mn-cs"/>
              </a:rPr>
              <a:t>"</a:t>
            </a:r>
            <a:r>
              <a:rPr lang="en-US" altLang="en-US" sz="1800" kern="1200" dirty="0" err="1">
                <a:solidFill>
                  <a:srgbClr val="DD1144"/>
                </a:solidFill>
                <a:latin typeface="Consolas" panose="020B0609020204030204" pitchFamily="49" charset="0"/>
                <a:ea typeface="+mn-ea"/>
                <a:cs typeface="+mn-cs"/>
              </a:rPr>
              <a:t>well_being</a:t>
            </a:r>
            <a:r>
              <a:rPr lang="en-US" altLang="en-US" sz="1800" kern="1200" dirty="0">
                <a:solidFill>
                  <a:srgbClr val="DD1144"/>
                </a:solidFill>
                <a:latin typeface="Consolas" panose="020B0609020204030204" pitchFamily="49" charset="0"/>
                <a:ea typeface="+mn-ea"/>
                <a:cs typeface="+mn-cs"/>
              </a:rPr>
              <a:t>"</a:t>
            </a:r>
            <a:r>
              <a:rPr lang="en-US" altLang="en-US" sz="1800" kern="1200" dirty="0">
                <a:solidFill>
                  <a:srgbClr val="333333"/>
                </a:solidFill>
                <a:latin typeface="Consolas" panose="020B0609020204030204" pitchFamily="49" charset="0"/>
                <a:ea typeface="+mn-ea"/>
                <a:cs typeface="+mn-cs"/>
              </a:rPr>
              <a:t>, </a:t>
            </a:r>
            <a:r>
              <a:rPr lang="en-US" altLang="en-US" sz="1800" kern="1200" dirty="0">
                <a:solidFill>
                  <a:srgbClr val="902000"/>
                </a:solidFill>
                <a:latin typeface="Consolas" panose="020B0609020204030204" pitchFamily="49" charset="0"/>
                <a:ea typeface="+mn-ea"/>
                <a:cs typeface="+mn-cs"/>
              </a:rPr>
              <a:t>text=</a:t>
            </a:r>
            <a:r>
              <a:rPr lang="en-US" altLang="en-US" sz="1800" kern="1200" dirty="0">
                <a:solidFill>
                  <a:srgbClr val="DD1144"/>
                </a:solidFill>
                <a:latin typeface="Consolas" panose="020B0609020204030204" pitchFamily="49" charset="0"/>
                <a:ea typeface="+mn-ea"/>
                <a:cs typeface="+mn-cs"/>
              </a:rPr>
              <a:t>"iso_a3"</a:t>
            </a:r>
            <a:r>
              <a:rPr lang="en-US" altLang="en-US" sz="1800" kern="1200" dirty="0">
                <a:solidFill>
                  <a:srgbClr val="333333"/>
                </a:solidFill>
                <a:latin typeface="Consolas" panose="020B0609020204030204" pitchFamily="49" charset="0"/>
                <a:ea typeface="+mn-ea"/>
                <a:cs typeface="+mn-cs"/>
              </a:rPr>
              <a:t>, </a:t>
            </a:r>
            <a:r>
              <a:rPr lang="en-US" altLang="en-US" sz="1800" kern="1200" dirty="0" err="1">
                <a:solidFill>
                  <a:srgbClr val="902000"/>
                </a:solidFill>
                <a:latin typeface="Consolas" panose="020B0609020204030204" pitchFamily="49" charset="0"/>
                <a:ea typeface="+mn-ea"/>
                <a:cs typeface="+mn-cs"/>
              </a:rPr>
              <a:t>text.size</a:t>
            </a:r>
            <a:r>
              <a:rPr lang="en-US" altLang="en-US" sz="1800" kern="1200" dirty="0">
                <a:solidFill>
                  <a:srgbClr val="902000"/>
                </a:solidFill>
                <a:latin typeface="Consolas" panose="020B0609020204030204" pitchFamily="49" charset="0"/>
                <a:ea typeface="+mn-ea"/>
                <a:cs typeface="+mn-cs"/>
              </a:rPr>
              <a:t>=</a:t>
            </a:r>
            <a:r>
              <a:rPr lang="en-US" altLang="en-US" sz="1800" kern="1200" dirty="0">
                <a:solidFill>
                  <a:srgbClr val="DD1144"/>
                </a:solidFill>
                <a:latin typeface="Consolas" panose="020B0609020204030204" pitchFamily="49" charset="0"/>
                <a:ea typeface="+mn-ea"/>
                <a:cs typeface="+mn-cs"/>
              </a:rPr>
              <a:t>"AREA"</a:t>
            </a:r>
            <a:r>
              <a:rPr lang="en-US" altLang="en-US" sz="1800" kern="1200" dirty="0">
                <a:solidFill>
                  <a:srgbClr val="333333"/>
                </a:solidFill>
                <a:latin typeface="Consolas" panose="020B0609020204030204" pitchFamily="49" charset="0"/>
                <a:ea typeface="+mn-ea"/>
                <a:cs typeface="+mn-cs"/>
              </a:rPr>
              <a:t>, </a:t>
            </a:r>
            <a:r>
              <a:rPr lang="en-US" altLang="en-US" sz="1800" kern="1200" dirty="0">
                <a:solidFill>
                  <a:srgbClr val="902000"/>
                </a:solidFill>
                <a:latin typeface="Consolas" panose="020B0609020204030204" pitchFamily="49" charset="0"/>
                <a:ea typeface="+mn-ea"/>
                <a:cs typeface="+mn-cs"/>
              </a:rPr>
              <a:t>format=</a:t>
            </a:r>
            <a:r>
              <a:rPr lang="en-US" altLang="en-US" sz="1800" kern="1200" dirty="0">
                <a:solidFill>
                  <a:srgbClr val="DD1144"/>
                </a:solidFill>
                <a:latin typeface="Consolas" panose="020B0609020204030204" pitchFamily="49" charset="0"/>
                <a:ea typeface="+mn-ea"/>
                <a:cs typeface="+mn-cs"/>
              </a:rPr>
              <a:t>"Europe"</a:t>
            </a:r>
            <a:r>
              <a:rPr lang="en-US" altLang="en-US" sz="1800" kern="1200" dirty="0">
                <a:solidFill>
                  <a:srgbClr val="333333"/>
                </a:solidFill>
                <a:latin typeface="Consolas" panose="020B0609020204030204" pitchFamily="49" charset="0"/>
                <a:ea typeface="+mn-ea"/>
                <a:cs typeface="+mn-cs"/>
              </a:rPr>
              <a:t>, </a:t>
            </a:r>
            <a:r>
              <a:rPr lang="en-US" altLang="en-US" sz="1800" kern="1200" dirty="0">
                <a:solidFill>
                  <a:srgbClr val="902000"/>
                </a:solidFill>
                <a:latin typeface="Consolas" panose="020B0609020204030204" pitchFamily="49" charset="0"/>
                <a:ea typeface="+mn-ea"/>
                <a:cs typeface="+mn-cs"/>
              </a:rPr>
              <a:t>style=</a:t>
            </a:r>
            <a:r>
              <a:rPr lang="en-US" altLang="en-US" sz="1800" kern="1200" dirty="0">
                <a:solidFill>
                  <a:srgbClr val="DD1144"/>
                </a:solidFill>
                <a:latin typeface="Consolas" panose="020B0609020204030204" pitchFamily="49" charset="0"/>
                <a:ea typeface="+mn-ea"/>
                <a:cs typeface="+mn-cs"/>
              </a:rPr>
              <a:t>"gray"</a:t>
            </a:r>
            <a:r>
              <a:rPr lang="en-US" altLang="en-US" sz="1800" kern="1200" dirty="0">
                <a:solidFill>
                  <a:srgbClr val="333333"/>
                </a:solidFill>
                <a:latin typeface="Consolas" panose="020B0609020204030204" pitchFamily="49" charset="0"/>
                <a:ea typeface="+mn-ea"/>
                <a:cs typeface="+mn-cs"/>
              </a:rPr>
              <a:t>, </a:t>
            </a:r>
            <a:r>
              <a:rPr lang="en-US" altLang="en-US" sz="1800" kern="1200" dirty="0" err="1">
                <a:solidFill>
                  <a:srgbClr val="902000"/>
                </a:solidFill>
                <a:latin typeface="Consolas" panose="020B0609020204030204" pitchFamily="49" charset="0"/>
                <a:ea typeface="+mn-ea"/>
                <a:cs typeface="+mn-cs"/>
              </a:rPr>
              <a:t>text.root</a:t>
            </a:r>
            <a:r>
              <a:rPr lang="en-US" altLang="en-US" sz="1800" kern="1200" dirty="0">
                <a:solidFill>
                  <a:srgbClr val="902000"/>
                </a:solidFill>
                <a:latin typeface="Consolas" panose="020B0609020204030204" pitchFamily="49" charset="0"/>
                <a:ea typeface="+mn-ea"/>
                <a:cs typeface="+mn-cs"/>
              </a:rPr>
              <a:t>=</a:t>
            </a:r>
            <a:r>
              <a:rPr lang="en-US" altLang="en-US" sz="1800" kern="1200" dirty="0">
                <a:solidFill>
                  <a:srgbClr val="40A070"/>
                </a:solidFill>
                <a:latin typeface="Consolas" panose="020B0609020204030204" pitchFamily="49" charset="0"/>
                <a:ea typeface="+mn-ea"/>
                <a:cs typeface="+mn-cs"/>
              </a:rPr>
              <a:t>5</a:t>
            </a:r>
            <a:r>
              <a:rPr lang="en-US" altLang="en-US" sz="1800" kern="1200" dirty="0">
                <a:solidFill>
                  <a:srgbClr val="333333"/>
                </a:solidFill>
                <a:latin typeface="Consolas" panose="020B0609020204030204" pitchFamily="49" charset="0"/>
                <a:ea typeface="+mn-ea"/>
                <a:cs typeface="+mn-cs"/>
              </a:rPr>
              <a:t>, </a:t>
            </a:r>
            <a:r>
              <a:rPr lang="en-US" altLang="en-US" sz="1800" kern="1200" dirty="0" err="1">
                <a:solidFill>
                  <a:srgbClr val="902000"/>
                </a:solidFill>
                <a:latin typeface="Consolas" panose="020B0609020204030204" pitchFamily="49" charset="0"/>
                <a:ea typeface="+mn-ea"/>
                <a:cs typeface="+mn-cs"/>
              </a:rPr>
              <a:t>fill.title</a:t>
            </a:r>
            <a:r>
              <a:rPr lang="en-US" altLang="en-US" sz="1800" kern="1200" dirty="0">
                <a:solidFill>
                  <a:srgbClr val="902000"/>
                </a:solidFill>
                <a:latin typeface="Consolas" panose="020B0609020204030204" pitchFamily="49" charset="0"/>
                <a:ea typeface="+mn-ea"/>
                <a:cs typeface="+mn-cs"/>
              </a:rPr>
              <a:t>=</a:t>
            </a:r>
            <a:r>
              <a:rPr lang="en-US" altLang="en-US" sz="1800" kern="1200" dirty="0">
                <a:solidFill>
                  <a:srgbClr val="DD1144"/>
                </a:solidFill>
                <a:latin typeface="Consolas" panose="020B0609020204030204" pitchFamily="49" charset="0"/>
                <a:ea typeface="+mn-ea"/>
                <a:cs typeface="+mn-cs"/>
              </a:rPr>
              <a:t>"Well-Being Index"</a:t>
            </a:r>
            <a:r>
              <a:rPr lang="en-US" altLang="en-US" sz="1800" kern="1200" dirty="0">
                <a:solidFill>
                  <a:srgbClr val="333333"/>
                </a:solidFill>
                <a:latin typeface="Consolas" panose="020B0609020204030204" pitchFamily="49" charset="0"/>
                <a:ea typeface="+mn-ea"/>
                <a:cs typeface="+mn-cs"/>
              </a:rPr>
              <a:t>, </a:t>
            </a:r>
            <a:r>
              <a:rPr lang="en-US" altLang="en-US" sz="1800" kern="1200" dirty="0" err="1">
                <a:solidFill>
                  <a:srgbClr val="902000"/>
                </a:solidFill>
                <a:latin typeface="Consolas" panose="020B0609020204030204" pitchFamily="49" charset="0"/>
                <a:ea typeface="+mn-ea"/>
                <a:cs typeface="+mn-cs"/>
              </a:rPr>
              <a:t>fill.textNA</a:t>
            </a:r>
            <a:r>
              <a:rPr lang="en-US" altLang="en-US" sz="1800" kern="1200" dirty="0">
                <a:solidFill>
                  <a:srgbClr val="902000"/>
                </a:solidFill>
                <a:latin typeface="Consolas" panose="020B0609020204030204" pitchFamily="49" charset="0"/>
                <a:ea typeface="+mn-ea"/>
                <a:cs typeface="+mn-cs"/>
              </a:rPr>
              <a:t>=</a:t>
            </a:r>
            <a:r>
              <a:rPr lang="en-US" altLang="en-US" sz="1800" kern="1200" dirty="0">
                <a:solidFill>
                  <a:srgbClr val="DD1144"/>
                </a:solidFill>
                <a:latin typeface="Consolas" panose="020B0609020204030204" pitchFamily="49" charset="0"/>
                <a:ea typeface="+mn-ea"/>
                <a:cs typeface="+mn-cs"/>
              </a:rPr>
              <a:t>"Non-European countries"</a:t>
            </a:r>
            <a:r>
              <a:rPr lang="en-US" altLang="en-US" sz="1800" kern="1200" dirty="0">
                <a:solidFill>
                  <a:srgbClr val="333333"/>
                </a:solidFill>
                <a:latin typeface="Consolas" panose="020B0609020204030204" pitchFamily="49" charset="0"/>
                <a:ea typeface="+mn-ea"/>
                <a:cs typeface="+mn-cs"/>
              </a:rPr>
              <a:t>)</a:t>
            </a:r>
            <a:endParaRPr lang="en-US" altLang="en-US" sz="4500" kern="1200" dirty="0">
              <a:solidFill>
                <a:prstClr val="black"/>
              </a:solidFill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4850" y="905762"/>
            <a:ext cx="4217649" cy="3688791"/>
          </a:xfrm>
          <a:prstGeom prst="rect">
            <a:avLst/>
          </a:prstGeom>
        </p:spPr>
      </p:pic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73347"/>
            <a:ext cx="167351" cy="196206"/>
          </a:xfrm>
          <a:prstGeom prst="rect">
            <a:avLst/>
          </a:prstGeom>
          <a:solidFill>
            <a:srgbClr val="F7F7F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430" tIns="34289" rIns="68430" bIns="34289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684100"/>
            <a:r>
              <a:rPr lang="en-US" altLang="en-US" sz="800" kern="1200" dirty="0">
                <a:solidFill>
                  <a:srgbClr val="000000"/>
                </a:solidFill>
                <a:ea typeface="Open Sans"/>
                <a:cs typeface="+mn-cs"/>
              </a:rPr>
              <a:t>.</a:t>
            </a:r>
            <a:endParaRPr lang="en-US" altLang="en-US" kern="1200" dirty="0">
              <a:solidFill>
                <a:prstClr val="black"/>
              </a:solidFill>
              <a:ea typeface="+mn-ea"/>
              <a:cs typeface="+mn-cs"/>
            </a:endParaRPr>
          </a:p>
        </p:txBody>
      </p:sp>
      <p:sp>
        <p:nvSpPr>
          <p:cNvPr id="15" name="Rectangle 6"/>
          <p:cNvSpPr>
            <a:spLocks noChangeArrowheads="1"/>
          </p:cNvSpPr>
          <p:nvPr/>
        </p:nvSpPr>
        <p:spPr bwMode="auto">
          <a:xfrm>
            <a:off x="100" y="27281"/>
            <a:ext cx="138545" cy="288539"/>
          </a:xfrm>
          <a:prstGeom prst="rect">
            <a:avLst/>
          </a:prstGeom>
          <a:solidFill>
            <a:srgbClr val="F7F7F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430" tIns="34289" rIns="68430" bIns="34289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684100"/>
            <a:endParaRPr lang="en-US" altLang="en-US" kern="1200" dirty="0">
              <a:solidFill>
                <a:prstClr val="black"/>
              </a:solidFill>
              <a:ea typeface="+mn-ea"/>
              <a:cs typeface="+mn-cs"/>
            </a:endParaRPr>
          </a:p>
        </p:txBody>
      </p:sp>
      <p:sp>
        <p:nvSpPr>
          <p:cNvPr id="16" name="Rectangle 7"/>
          <p:cNvSpPr>
            <a:spLocks noChangeArrowheads="1"/>
          </p:cNvSpPr>
          <p:nvPr/>
        </p:nvSpPr>
        <p:spPr bwMode="auto">
          <a:xfrm>
            <a:off x="0" y="-98102"/>
            <a:ext cx="167351" cy="196206"/>
          </a:xfrm>
          <a:prstGeom prst="rect">
            <a:avLst/>
          </a:prstGeom>
          <a:solidFill>
            <a:srgbClr val="F7F7F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430" tIns="34289" rIns="68430" bIns="34289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684100"/>
            <a:r>
              <a:rPr lang="en-US" altLang="en-US" sz="800" kern="1200" dirty="0">
                <a:solidFill>
                  <a:srgbClr val="000000"/>
                </a:solidFill>
                <a:ea typeface="Open Sans"/>
                <a:cs typeface="+mn-cs"/>
              </a:rPr>
              <a:t> </a:t>
            </a:r>
            <a:endParaRPr lang="en-US" altLang="en-US" kern="1200" dirty="0">
              <a:solidFill>
                <a:prstClr val="black"/>
              </a:solidFill>
              <a:ea typeface="+mn-ea"/>
              <a:cs typeface="+mn-cs"/>
            </a:endParaRPr>
          </a:p>
        </p:txBody>
      </p:sp>
      <p:sp>
        <p:nvSpPr>
          <p:cNvPr id="17" name="Rectangle 8"/>
          <p:cNvSpPr>
            <a:spLocks noChangeArrowheads="1"/>
          </p:cNvSpPr>
          <p:nvPr/>
        </p:nvSpPr>
        <p:spPr bwMode="auto">
          <a:xfrm>
            <a:off x="99789" y="-123504"/>
            <a:ext cx="138545" cy="288539"/>
          </a:xfrm>
          <a:prstGeom prst="rect">
            <a:avLst/>
          </a:prstGeom>
          <a:solidFill>
            <a:srgbClr val="F7F7F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430" tIns="34289" rIns="68430" bIns="34289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684100"/>
            <a:endParaRPr lang="en-US" altLang="en-US" kern="1200" dirty="0">
              <a:solidFill>
                <a:prstClr val="black"/>
              </a:solidFill>
              <a:ea typeface="+mn-ea"/>
              <a:cs typeface="+mn-cs"/>
            </a:endParaRPr>
          </a:p>
        </p:txBody>
      </p:sp>
      <p:sp>
        <p:nvSpPr>
          <p:cNvPr id="20" name="Título 1"/>
          <p:cNvSpPr>
            <a:spLocks noGrp="1"/>
          </p:cNvSpPr>
          <p:nvPr>
            <p:ph type="title"/>
          </p:nvPr>
        </p:nvSpPr>
        <p:spPr>
          <a:xfrm>
            <a:off x="493019" y="374750"/>
            <a:ext cx="8079581" cy="390047"/>
          </a:xfrm>
        </p:spPr>
        <p:txBody>
          <a:bodyPr>
            <a:normAutofit fontScale="90000"/>
          </a:bodyPr>
          <a:lstStyle/>
          <a:p>
            <a:r>
              <a:rPr lang="en-US" sz="5000" dirty="0" err="1"/>
              <a:t>tmap</a:t>
            </a:r>
            <a:endParaRPr lang="en-US" dirty="0"/>
          </a:p>
        </p:txBody>
      </p:sp>
      <p:sp>
        <p:nvSpPr>
          <p:cNvPr id="21" name="CuadroTexto 20"/>
          <p:cNvSpPr txBox="1"/>
          <p:nvPr/>
        </p:nvSpPr>
        <p:spPr>
          <a:xfrm>
            <a:off x="2694653" y="309952"/>
            <a:ext cx="5016277" cy="484748"/>
          </a:xfrm>
          <a:prstGeom prst="rect">
            <a:avLst/>
          </a:prstGeom>
          <a:noFill/>
        </p:spPr>
        <p:txBody>
          <a:bodyPr wrap="none" lIns="68430" tIns="34289" rIns="68430" bIns="34289" rtlCol="0">
            <a:spAutoFit/>
          </a:bodyPr>
          <a:lstStyle/>
          <a:p>
            <a:pPr defTabSz="342002"/>
            <a:r>
              <a:rPr lang="en-US" sz="2700" kern="1200" dirty="0" err="1">
                <a:solidFill>
                  <a:prstClr val="black"/>
                </a:solidFill>
                <a:latin typeface="Calibri Light" panose="020F0302020204030204"/>
                <a:ea typeface="+mn-ea"/>
                <a:cs typeface="+mn-cs"/>
              </a:rPr>
              <a:t>Funcion</a:t>
            </a:r>
            <a:r>
              <a:rPr lang="en-US" sz="2700" kern="1200" dirty="0">
                <a:solidFill>
                  <a:prstClr val="black"/>
                </a:solidFill>
                <a:latin typeface="Calibri Light" panose="020F0302020204030204"/>
                <a:ea typeface="+mn-ea"/>
                <a:cs typeface="+mn-cs"/>
              </a:rPr>
              <a:t> </a:t>
            </a:r>
            <a:r>
              <a:rPr lang="en-US" sz="2700" kern="1200" dirty="0" err="1">
                <a:solidFill>
                  <a:prstClr val="black"/>
                </a:solidFill>
                <a:latin typeface="Calibri Light" panose="020F0302020204030204"/>
                <a:ea typeface="+mn-ea"/>
                <a:cs typeface="+mn-cs"/>
              </a:rPr>
              <a:t>qtm</a:t>
            </a:r>
            <a:r>
              <a:rPr lang="en-US" sz="2700" kern="1200" dirty="0">
                <a:solidFill>
                  <a:prstClr val="black"/>
                </a:solidFill>
                <a:latin typeface="Calibri Light" panose="020F0302020204030204"/>
                <a:ea typeface="+mn-ea"/>
                <a:cs typeface="+mn-cs"/>
              </a:rPr>
              <a:t>     </a:t>
            </a:r>
            <a:r>
              <a:rPr lang="en-US" sz="2700" b="1" kern="1200" dirty="0">
                <a:solidFill>
                  <a:prstClr val="black"/>
                </a:solidFill>
                <a:latin typeface="Calibri Light" panose="020F0302020204030204"/>
                <a:ea typeface="+mn-ea"/>
                <a:cs typeface="+mn-cs"/>
              </a:rPr>
              <a:t>q</a:t>
            </a:r>
            <a:r>
              <a:rPr lang="en-US" sz="2700" kern="1200" dirty="0">
                <a:solidFill>
                  <a:prstClr val="black"/>
                </a:solidFill>
                <a:latin typeface="Calibri Light" panose="020F0302020204030204"/>
                <a:ea typeface="+mn-ea"/>
                <a:cs typeface="+mn-cs"/>
              </a:rPr>
              <a:t>uick </a:t>
            </a:r>
            <a:r>
              <a:rPr lang="en-US" sz="2700" b="1" kern="1200" dirty="0">
                <a:solidFill>
                  <a:prstClr val="black"/>
                </a:solidFill>
                <a:latin typeface="Calibri Light" panose="020F0302020204030204"/>
                <a:ea typeface="+mn-ea"/>
                <a:cs typeface="+mn-cs"/>
              </a:rPr>
              <a:t>t</a:t>
            </a:r>
            <a:r>
              <a:rPr lang="en-US" sz="2700" kern="1200" dirty="0">
                <a:solidFill>
                  <a:prstClr val="black"/>
                </a:solidFill>
                <a:latin typeface="Calibri Light" panose="020F0302020204030204"/>
                <a:ea typeface="+mn-ea"/>
                <a:cs typeface="+mn-cs"/>
              </a:rPr>
              <a:t>hematic </a:t>
            </a:r>
            <a:r>
              <a:rPr lang="en-US" sz="2700" b="1" kern="1200" dirty="0">
                <a:solidFill>
                  <a:prstClr val="black"/>
                </a:solidFill>
                <a:latin typeface="Calibri Light" panose="020F0302020204030204"/>
                <a:ea typeface="+mn-ea"/>
                <a:cs typeface="+mn-cs"/>
              </a:rPr>
              <a:t>m</a:t>
            </a:r>
            <a:r>
              <a:rPr lang="en-US" sz="2700" kern="1200" dirty="0">
                <a:solidFill>
                  <a:prstClr val="black"/>
                </a:solidFill>
                <a:latin typeface="Calibri Light" panose="020F0302020204030204"/>
                <a:ea typeface="+mn-ea"/>
                <a:cs typeface="+mn-cs"/>
              </a:rPr>
              <a:t>ap</a:t>
            </a:r>
          </a:p>
        </p:txBody>
      </p:sp>
      <p:sp>
        <p:nvSpPr>
          <p:cNvPr id="22" name="Rectangle 1"/>
          <p:cNvSpPr>
            <a:spLocks noChangeArrowheads="1"/>
          </p:cNvSpPr>
          <p:nvPr/>
        </p:nvSpPr>
        <p:spPr bwMode="auto">
          <a:xfrm>
            <a:off x="100" y="27281"/>
            <a:ext cx="138545" cy="2885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430" tIns="34289" rIns="68430" bIns="34289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684100"/>
            <a:endParaRPr lang="en-US" altLang="en-US" kern="1200" dirty="0">
              <a:solidFill>
                <a:prstClr val="black"/>
              </a:solidFill>
              <a:ea typeface="+mn-ea"/>
              <a:cs typeface="+mn-cs"/>
            </a:endParaRPr>
          </a:p>
        </p:txBody>
      </p:sp>
      <p:sp>
        <p:nvSpPr>
          <p:cNvPr id="24" name="Marcador de pie de página 2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>
                <a:solidFill>
                  <a:prstClr val="black">
                    <a:alpha val="80000"/>
                  </a:prstClr>
                </a:solidFill>
              </a:rPr>
              <a:t>Priscilla Minotti</a:t>
            </a:r>
            <a:endParaRPr lang="en-US" dirty="0">
              <a:solidFill>
                <a:prstClr val="black">
                  <a:alpha val="80000"/>
                </a:prstClr>
              </a:solidFill>
            </a:endParaRPr>
          </a:p>
        </p:txBody>
      </p:sp>
      <p:sp>
        <p:nvSpPr>
          <p:cNvPr id="25" name="Marcador de número de diapositiva 2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>
                <a:solidFill>
                  <a:prstClr val="white">
                    <a:lumMod val="50000"/>
                    <a:alpha val="25000"/>
                  </a:prstClr>
                </a:solidFill>
              </a:rPr>
              <a:pPr/>
              <a:t>47</a:t>
            </a:fld>
            <a:endParaRPr lang="en-US" dirty="0">
              <a:solidFill>
                <a:prstClr val="white">
                  <a:lumMod val="50000"/>
                  <a:alpha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23857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80" y="27765"/>
            <a:ext cx="65" cy="287468"/>
          </a:xfrm>
          <a:prstGeom prst="rect">
            <a:avLst/>
          </a:prstGeom>
          <a:solidFill>
            <a:srgbClr val="F7F7F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23804" rIns="0" bIns="47524" numCol="1" anchor="ctr" anchorCtr="0" compatLnSpc="1">
            <a:prstTxWarp prst="textNoShape">
              <a:avLst/>
            </a:prstTxWarp>
            <a:spAutoFit/>
          </a:bodyPr>
          <a:lstStyle/>
          <a:p>
            <a:pPr defTabSz="684338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kern="1200" dirty="0">
              <a:solidFill>
                <a:prstClr val="black"/>
              </a:solidFill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80" y="27765"/>
            <a:ext cx="65" cy="287468"/>
          </a:xfrm>
          <a:prstGeom prst="rect">
            <a:avLst/>
          </a:prstGeom>
          <a:solidFill>
            <a:srgbClr val="F7F7F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23804" rIns="0" bIns="47524" numCol="1" anchor="ctr" anchorCtr="0" compatLnSpc="1">
            <a:prstTxWarp prst="textNoShape">
              <a:avLst/>
            </a:prstTxWarp>
            <a:spAutoFit/>
          </a:bodyPr>
          <a:lstStyle/>
          <a:p>
            <a:pPr defTabSz="684338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kern="1200" dirty="0">
              <a:solidFill>
                <a:prstClr val="black"/>
              </a:solidFill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 rotWithShape="1">
          <a:blip r:embed="rId2"/>
          <a:srcRect l="33685" t="49248" r="34659" b="16103"/>
          <a:stretch/>
        </p:blipFill>
        <p:spPr>
          <a:xfrm>
            <a:off x="6465014" y="1230521"/>
            <a:ext cx="2609637" cy="2498148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73347"/>
            <a:ext cx="167351" cy="196206"/>
          </a:xfrm>
          <a:prstGeom prst="rect">
            <a:avLst/>
          </a:prstGeom>
          <a:solidFill>
            <a:srgbClr val="F7F7F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451" tIns="34289" rIns="68451" bIns="34289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684338"/>
            <a:r>
              <a:rPr lang="en-US" altLang="en-US" sz="800" kern="1200" dirty="0">
                <a:solidFill>
                  <a:srgbClr val="000000"/>
                </a:solidFill>
                <a:ea typeface="Open Sans"/>
                <a:cs typeface="+mn-cs"/>
              </a:rPr>
              <a:t>.</a:t>
            </a:r>
            <a:endParaRPr lang="en-US" altLang="en-US" kern="1200" dirty="0">
              <a:solidFill>
                <a:prstClr val="black"/>
              </a:solidFill>
              <a:ea typeface="+mn-ea"/>
              <a:cs typeface="+mn-cs"/>
            </a:endParaRPr>
          </a:p>
        </p:txBody>
      </p:sp>
      <p:sp>
        <p:nvSpPr>
          <p:cNvPr id="15" name="Rectangle 6"/>
          <p:cNvSpPr>
            <a:spLocks noChangeArrowheads="1"/>
          </p:cNvSpPr>
          <p:nvPr/>
        </p:nvSpPr>
        <p:spPr bwMode="auto">
          <a:xfrm>
            <a:off x="86" y="27267"/>
            <a:ext cx="138545" cy="288539"/>
          </a:xfrm>
          <a:prstGeom prst="rect">
            <a:avLst/>
          </a:prstGeom>
          <a:solidFill>
            <a:srgbClr val="F7F7F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451" tIns="34289" rIns="68451" bIns="34289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684338"/>
            <a:endParaRPr lang="en-US" altLang="en-US" kern="1200" dirty="0">
              <a:solidFill>
                <a:prstClr val="black"/>
              </a:solidFill>
              <a:ea typeface="+mn-ea"/>
              <a:cs typeface="+mn-cs"/>
            </a:endParaRPr>
          </a:p>
        </p:txBody>
      </p:sp>
      <p:sp>
        <p:nvSpPr>
          <p:cNvPr id="16" name="Rectangle 7"/>
          <p:cNvSpPr>
            <a:spLocks noChangeArrowheads="1"/>
          </p:cNvSpPr>
          <p:nvPr/>
        </p:nvSpPr>
        <p:spPr bwMode="auto">
          <a:xfrm>
            <a:off x="0" y="-98102"/>
            <a:ext cx="167351" cy="196206"/>
          </a:xfrm>
          <a:prstGeom prst="rect">
            <a:avLst/>
          </a:prstGeom>
          <a:solidFill>
            <a:srgbClr val="F7F7F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451" tIns="34289" rIns="68451" bIns="34289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684338"/>
            <a:r>
              <a:rPr lang="en-US" altLang="en-US" sz="800" kern="1200" dirty="0">
                <a:solidFill>
                  <a:srgbClr val="000000"/>
                </a:solidFill>
                <a:ea typeface="Open Sans"/>
                <a:cs typeface="+mn-cs"/>
              </a:rPr>
              <a:t> </a:t>
            </a:r>
            <a:endParaRPr lang="en-US" altLang="en-US" kern="1200" dirty="0">
              <a:solidFill>
                <a:prstClr val="black"/>
              </a:solidFill>
              <a:ea typeface="+mn-ea"/>
              <a:cs typeface="+mn-cs"/>
            </a:endParaRPr>
          </a:p>
        </p:txBody>
      </p:sp>
      <p:sp>
        <p:nvSpPr>
          <p:cNvPr id="17" name="Rectangle 8"/>
          <p:cNvSpPr>
            <a:spLocks noChangeArrowheads="1"/>
          </p:cNvSpPr>
          <p:nvPr/>
        </p:nvSpPr>
        <p:spPr bwMode="auto">
          <a:xfrm>
            <a:off x="99789" y="-123504"/>
            <a:ext cx="138545" cy="288539"/>
          </a:xfrm>
          <a:prstGeom prst="rect">
            <a:avLst/>
          </a:prstGeom>
          <a:solidFill>
            <a:srgbClr val="F7F7F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451" tIns="34289" rIns="68451" bIns="34289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684338"/>
            <a:endParaRPr lang="en-US" altLang="en-US" kern="1200" dirty="0">
              <a:solidFill>
                <a:prstClr val="black"/>
              </a:solidFill>
              <a:ea typeface="+mn-ea"/>
              <a:cs typeface="+mn-cs"/>
            </a:endParaRPr>
          </a:p>
        </p:txBody>
      </p:sp>
      <p:sp>
        <p:nvSpPr>
          <p:cNvPr id="22" name="Rectangle 1"/>
          <p:cNvSpPr>
            <a:spLocks noChangeArrowheads="1"/>
          </p:cNvSpPr>
          <p:nvPr/>
        </p:nvSpPr>
        <p:spPr bwMode="auto">
          <a:xfrm>
            <a:off x="86" y="27267"/>
            <a:ext cx="138545" cy="2885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451" tIns="34289" rIns="68451" bIns="34289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684338"/>
            <a:endParaRPr lang="en-US" altLang="en-US" kern="1200" dirty="0">
              <a:solidFill>
                <a:prstClr val="black"/>
              </a:solidFill>
              <a:ea typeface="+mn-ea"/>
              <a:cs typeface="+mn-cs"/>
            </a:endParaRP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0" y="61160"/>
            <a:ext cx="167351" cy="196206"/>
          </a:xfrm>
          <a:prstGeom prst="rect">
            <a:avLst/>
          </a:prstGeom>
          <a:solidFill>
            <a:srgbClr val="F7F7F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451" tIns="34289" rIns="68451" bIns="34289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684338"/>
            <a:r>
              <a:rPr lang="en-US" altLang="en-US" sz="800" kern="1200" dirty="0">
                <a:solidFill>
                  <a:srgbClr val="000000"/>
                </a:solidFill>
                <a:ea typeface="Open Sans"/>
                <a:cs typeface="+mn-cs"/>
              </a:rPr>
              <a:t>.</a:t>
            </a:r>
            <a:endParaRPr lang="en-US" altLang="en-US" kern="1200" dirty="0">
              <a:solidFill>
                <a:prstClr val="black"/>
              </a:solidFill>
              <a:ea typeface="+mn-ea"/>
              <a:cs typeface="+mn-cs"/>
            </a:endParaRPr>
          </a:p>
        </p:txBody>
      </p:sp>
      <p:grpSp>
        <p:nvGrpSpPr>
          <p:cNvPr id="30" name="Grupo 29"/>
          <p:cNvGrpSpPr/>
          <p:nvPr/>
        </p:nvGrpSpPr>
        <p:grpSpPr>
          <a:xfrm>
            <a:off x="580289" y="1024797"/>
            <a:ext cx="5707465" cy="738664"/>
            <a:chOff x="773603" y="1366393"/>
            <a:chExt cx="7938881" cy="984885"/>
          </a:xfrm>
        </p:grpSpPr>
        <p:sp>
          <p:nvSpPr>
            <p:cNvPr id="18" name="Rectángulo 17"/>
            <p:cNvSpPr/>
            <p:nvPr/>
          </p:nvSpPr>
          <p:spPr>
            <a:xfrm>
              <a:off x="773603" y="1940011"/>
              <a:ext cx="3233132" cy="34274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128"/>
              <a:endParaRPr lang="en-US" kern="1200">
                <a:solidFill>
                  <a:prstClr val="white"/>
                </a:solidFill>
              </a:endParaRPr>
            </a:p>
          </p:txBody>
        </p:sp>
        <p:sp>
          <p:nvSpPr>
            <p:cNvPr id="6" name="Rectángulo 5"/>
            <p:cNvSpPr/>
            <p:nvPr/>
          </p:nvSpPr>
          <p:spPr>
            <a:xfrm>
              <a:off x="4832177" y="1366393"/>
              <a:ext cx="3880307" cy="98488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342128"/>
              <a:r>
                <a:rPr lang="en-US" altLang="en-US" kern="1200" dirty="0">
                  <a:latin typeface="Arial" panose="020B0604020202020204" pitchFamily="34" charset="0"/>
                  <a:ea typeface="Open Sans"/>
                  <a:cs typeface="+mn-cs"/>
                </a:rPr>
                <a:t>paleta de </a:t>
              </a:r>
              <a:r>
                <a:rPr lang="en-US" altLang="en-US" kern="1200" dirty="0" err="1">
                  <a:latin typeface="Arial" panose="020B0604020202020204" pitchFamily="34" charset="0"/>
                  <a:ea typeface="Open Sans"/>
                  <a:cs typeface="+mn-cs"/>
                </a:rPr>
                <a:t>colores</a:t>
              </a:r>
              <a:r>
                <a:rPr lang="en-US" altLang="en-US" kern="1200" dirty="0">
                  <a:latin typeface="Arial" panose="020B0604020202020204" pitchFamily="34" charset="0"/>
                  <a:ea typeface="Open Sans"/>
                  <a:cs typeface="+mn-cs"/>
                </a:rPr>
                <a:t> cuali </a:t>
              </a:r>
              <a:r>
                <a:rPr lang="en-US" altLang="en-US" kern="1200" dirty="0" err="1">
                  <a:latin typeface="Arial" panose="020B0604020202020204" pitchFamily="34" charset="0"/>
                  <a:ea typeface="Open Sans"/>
                  <a:cs typeface="+mn-cs"/>
                </a:rPr>
                <a:t>basada</a:t>
              </a:r>
              <a:r>
                <a:rPr lang="en-US" altLang="en-US" kern="1200" dirty="0">
                  <a:latin typeface="Arial" panose="020B0604020202020204" pitchFamily="34" charset="0"/>
                  <a:ea typeface="Open Sans"/>
                  <a:cs typeface="+mn-cs"/>
                </a:rPr>
                <a:t> </a:t>
              </a:r>
              <a:r>
                <a:rPr lang="en-US" altLang="en-US" kern="1200" dirty="0" err="1">
                  <a:latin typeface="Arial" panose="020B0604020202020204" pitchFamily="34" charset="0"/>
                  <a:ea typeface="Open Sans"/>
                  <a:cs typeface="+mn-cs"/>
                </a:rPr>
                <a:t>en</a:t>
              </a:r>
              <a:r>
                <a:rPr lang="en-US" altLang="en-US" kern="1200" dirty="0">
                  <a:latin typeface="Arial" panose="020B0604020202020204" pitchFamily="34" charset="0"/>
                  <a:ea typeface="Open Sans"/>
                  <a:cs typeface="+mn-cs"/>
                </a:rPr>
                <a:t> </a:t>
              </a:r>
              <a:r>
                <a:rPr lang="en-US" altLang="en-US" kern="1200" dirty="0" err="1">
                  <a:latin typeface="Arial" panose="020B0604020202020204" pitchFamily="34" charset="0"/>
                  <a:ea typeface="Open Sans"/>
                  <a:cs typeface="+mn-cs"/>
                </a:rPr>
                <a:t>los</a:t>
              </a:r>
              <a:r>
                <a:rPr lang="en-US" altLang="en-US" kern="1200" dirty="0">
                  <a:latin typeface="Arial" panose="020B0604020202020204" pitchFamily="34" charset="0"/>
                  <a:ea typeface="Open Sans"/>
                  <a:cs typeface="+mn-cs"/>
                </a:rPr>
                <a:t> </a:t>
              </a:r>
              <a:r>
                <a:rPr lang="en-US" altLang="en-US" kern="1200" dirty="0" err="1">
                  <a:latin typeface="Arial" panose="020B0604020202020204" pitchFamily="34" charset="0"/>
                  <a:ea typeface="Open Sans"/>
                  <a:cs typeface="+mn-cs"/>
                </a:rPr>
                <a:t>valores</a:t>
              </a:r>
              <a:r>
                <a:rPr lang="en-US" altLang="en-US" kern="1200" dirty="0">
                  <a:latin typeface="Arial" panose="020B0604020202020204" pitchFamily="34" charset="0"/>
                  <a:ea typeface="Open Sans"/>
                  <a:cs typeface="+mn-cs"/>
                </a:rPr>
                <a:t> de variable  </a:t>
              </a:r>
              <a:r>
                <a:rPr lang="en-US" altLang="en-US" kern="1200" dirty="0" err="1">
                  <a:solidFill>
                    <a:srgbClr val="333333"/>
                  </a:solidFill>
                  <a:latin typeface="Consolas" panose="020B0609020204030204" pitchFamily="49" charset="0"/>
                  <a:ea typeface="+mn-ea"/>
                  <a:cs typeface="+mn-cs"/>
                </a:rPr>
                <a:t>well_being</a:t>
              </a:r>
              <a:endParaRPr lang="en-US" kern="1200" dirty="0">
                <a:solidFill>
                  <a:prstClr val="black"/>
                </a:solidFill>
                <a:latin typeface="Calibri Light" panose="020F0302020204030204"/>
                <a:ea typeface="+mn-ea"/>
                <a:cs typeface="+mn-cs"/>
              </a:endParaRPr>
            </a:p>
          </p:txBody>
        </p:sp>
      </p:grpSp>
      <p:grpSp>
        <p:nvGrpSpPr>
          <p:cNvPr id="29" name="Grupo 28"/>
          <p:cNvGrpSpPr/>
          <p:nvPr/>
        </p:nvGrpSpPr>
        <p:grpSpPr>
          <a:xfrm>
            <a:off x="580204" y="1628578"/>
            <a:ext cx="5968118" cy="523220"/>
            <a:chOff x="773603" y="2171437"/>
            <a:chExt cx="7957491" cy="697627"/>
          </a:xfrm>
        </p:grpSpPr>
        <p:sp>
          <p:nvSpPr>
            <p:cNvPr id="24" name="Rectángulo 23"/>
            <p:cNvSpPr/>
            <p:nvPr/>
          </p:nvSpPr>
          <p:spPr>
            <a:xfrm>
              <a:off x="773603" y="2304492"/>
              <a:ext cx="3233132" cy="34274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128"/>
              <a:endParaRPr lang="en-US" kern="1200">
                <a:solidFill>
                  <a:prstClr val="white"/>
                </a:solidFill>
              </a:endParaRPr>
            </a:p>
          </p:txBody>
        </p:sp>
        <p:sp>
          <p:nvSpPr>
            <p:cNvPr id="19" name="Rectángulo 18"/>
            <p:cNvSpPr/>
            <p:nvPr/>
          </p:nvSpPr>
          <p:spPr>
            <a:xfrm>
              <a:off x="4662080" y="2171437"/>
              <a:ext cx="4069014" cy="69762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342128"/>
              <a:r>
                <a:rPr lang="en-US" altLang="en-US" kern="1200" dirty="0">
                  <a:latin typeface="Arial" panose="020B0604020202020204" pitchFamily="34" charset="0"/>
                  <a:ea typeface="Open Sans"/>
                  <a:cs typeface="+mn-cs"/>
                </a:rPr>
                <a:t>las </a:t>
              </a:r>
              <a:r>
                <a:rPr lang="en-US" altLang="en-US" kern="1200" dirty="0" err="1">
                  <a:latin typeface="Arial" panose="020B0604020202020204" pitchFamily="34" charset="0"/>
                  <a:ea typeface="Open Sans"/>
                  <a:cs typeface="+mn-cs"/>
                </a:rPr>
                <a:t>etiquetas</a:t>
              </a:r>
              <a:r>
                <a:rPr lang="en-US" altLang="en-US" kern="1200" dirty="0">
                  <a:latin typeface="Arial" panose="020B0604020202020204" pitchFamily="34" charset="0"/>
                  <a:ea typeface="Open Sans"/>
                  <a:cs typeface="+mn-cs"/>
                </a:rPr>
                <a:t> (text) </a:t>
              </a:r>
              <a:r>
                <a:rPr lang="en-US" altLang="en-US" kern="1200" dirty="0" err="1">
                  <a:latin typeface="Arial" panose="020B0604020202020204" pitchFamily="34" charset="0"/>
                  <a:ea typeface="Open Sans"/>
                  <a:cs typeface="+mn-cs"/>
                </a:rPr>
                <a:t>corresponden</a:t>
              </a:r>
              <a:r>
                <a:rPr lang="en-US" altLang="en-US" kern="1200" dirty="0">
                  <a:latin typeface="Arial" panose="020B0604020202020204" pitchFamily="34" charset="0"/>
                  <a:ea typeface="Open Sans"/>
                  <a:cs typeface="+mn-cs"/>
                </a:rPr>
                <a:t> a la variable </a:t>
              </a:r>
              <a:r>
                <a:rPr lang="en-US" altLang="en-US" kern="1200" dirty="0">
                  <a:solidFill>
                    <a:srgbClr val="333333"/>
                  </a:solidFill>
                  <a:latin typeface="Consolas" panose="020B0609020204030204" pitchFamily="49" charset="0"/>
                  <a:ea typeface="+mn-ea"/>
                  <a:cs typeface="+mn-cs"/>
                </a:rPr>
                <a:t>iso_a3</a:t>
              </a:r>
              <a:r>
                <a:rPr lang="en-US" altLang="en-US" kern="1200" dirty="0">
                  <a:latin typeface="Arial" panose="020B0604020202020204" pitchFamily="34" charset="0"/>
                  <a:ea typeface="Open Sans"/>
                  <a:cs typeface="+mn-cs"/>
                </a:rPr>
                <a:t> </a:t>
              </a:r>
            </a:p>
          </p:txBody>
        </p:sp>
      </p:grpSp>
      <p:grpSp>
        <p:nvGrpSpPr>
          <p:cNvPr id="28" name="Grupo 27"/>
          <p:cNvGrpSpPr/>
          <p:nvPr/>
        </p:nvGrpSpPr>
        <p:grpSpPr>
          <a:xfrm>
            <a:off x="573870" y="1994910"/>
            <a:ext cx="6151798" cy="776944"/>
            <a:chOff x="765158" y="2659882"/>
            <a:chExt cx="8202397" cy="1035925"/>
          </a:xfrm>
        </p:grpSpPr>
        <p:sp>
          <p:nvSpPr>
            <p:cNvPr id="25" name="Rectángulo 24"/>
            <p:cNvSpPr/>
            <p:nvPr/>
          </p:nvSpPr>
          <p:spPr>
            <a:xfrm>
              <a:off x="765158" y="2659882"/>
              <a:ext cx="3233132" cy="34274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128"/>
              <a:endParaRPr lang="en-US" kern="1200">
                <a:solidFill>
                  <a:prstClr val="white"/>
                </a:solidFill>
              </a:endParaRPr>
            </a:p>
          </p:txBody>
        </p:sp>
        <p:sp>
          <p:nvSpPr>
            <p:cNvPr id="7" name="Rectángulo 6"/>
            <p:cNvSpPr/>
            <p:nvPr/>
          </p:nvSpPr>
          <p:spPr>
            <a:xfrm>
              <a:off x="4672246" y="2710922"/>
              <a:ext cx="4295309" cy="98488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342128"/>
              <a:r>
                <a:rPr lang="en-US" altLang="en-US" kern="1200" dirty="0" err="1">
                  <a:latin typeface="Arial" panose="020B0604020202020204" pitchFamily="34" charset="0"/>
                  <a:ea typeface="+mn-ea"/>
                  <a:cs typeface="+mn-cs"/>
                </a:rPr>
                <a:t>cada</a:t>
              </a:r>
              <a:r>
                <a:rPr lang="en-US" altLang="en-US" kern="1200" dirty="0">
                  <a:latin typeface="Arial" panose="020B0604020202020204" pitchFamily="34" charset="0"/>
                  <a:ea typeface="+mn-ea"/>
                  <a:cs typeface="+mn-cs"/>
                </a:rPr>
                <a:t> poligono se </a:t>
              </a:r>
              <a:r>
                <a:rPr lang="en-US" altLang="en-US" kern="1200" dirty="0" err="1">
                  <a:latin typeface="Arial" panose="020B0604020202020204" pitchFamily="34" charset="0"/>
                  <a:ea typeface="+mn-ea"/>
                  <a:cs typeface="+mn-cs"/>
                </a:rPr>
                <a:t>etiqueta</a:t>
              </a:r>
              <a:r>
                <a:rPr lang="en-US" altLang="en-US" kern="1200" dirty="0">
                  <a:latin typeface="Arial" panose="020B0604020202020204" pitchFamily="34" charset="0"/>
                  <a:ea typeface="+mn-ea"/>
                  <a:cs typeface="+mn-cs"/>
                </a:rPr>
                <a:t> con un </a:t>
              </a:r>
              <a:r>
                <a:rPr lang="en-US" altLang="en-US" kern="1200" dirty="0" err="1">
                  <a:latin typeface="Arial" panose="020B0604020202020204" pitchFamily="34" charset="0"/>
                  <a:ea typeface="+mn-ea"/>
                  <a:cs typeface="+mn-cs"/>
                </a:rPr>
                <a:t>tamano</a:t>
              </a:r>
              <a:r>
                <a:rPr lang="en-US" altLang="en-US" kern="1200" dirty="0">
                  <a:latin typeface="Arial" panose="020B0604020202020204" pitchFamily="34" charset="0"/>
                  <a:ea typeface="+mn-ea"/>
                  <a:cs typeface="+mn-cs"/>
                </a:rPr>
                <a:t> de </a:t>
              </a:r>
              <a:r>
                <a:rPr lang="en-US" altLang="en-US" kern="1200" dirty="0" err="1">
                  <a:latin typeface="Arial" panose="020B0604020202020204" pitchFamily="34" charset="0"/>
                  <a:ea typeface="+mn-ea"/>
                  <a:cs typeface="+mn-cs"/>
                </a:rPr>
                <a:t>letra</a:t>
              </a:r>
              <a:r>
                <a:rPr lang="en-US" altLang="en-US" kern="1200" dirty="0">
                  <a:latin typeface="Arial" panose="020B0604020202020204" pitchFamily="34" charset="0"/>
                  <a:ea typeface="+mn-ea"/>
                  <a:cs typeface="+mn-cs"/>
                </a:rPr>
                <a:t> </a:t>
              </a:r>
              <a:r>
                <a:rPr lang="en-US" altLang="en-US" kern="1200" dirty="0" err="1">
                  <a:latin typeface="Arial" panose="020B0604020202020204" pitchFamily="34" charset="0"/>
                  <a:ea typeface="+mn-ea"/>
                  <a:cs typeface="+mn-cs"/>
                </a:rPr>
                <a:t>proporcional</a:t>
              </a:r>
              <a:r>
                <a:rPr lang="en-US" altLang="en-US" kern="1200" dirty="0">
                  <a:latin typeface="Arial" panose="020B0604020202020204" pitchFamily="34" charset="0"/>
                  <a:ea typeface="+mn-ea"/>
                  <a:cs typeface="+mn-cs"/>
                </a:rPr>
                <a:t> a la variable AREA (area de </a:t>
              </a:r>
              <a:r>
                <a:rPr lang="en-US" altLang="en-US" kern="1200" dirty="0" err="1">
                  <a:latin typeface="Arial" panose="020B0604020202020204" pitchFamily="34" charset="0"/>
                  <a:ea typeface="+mn-ea"/>
                  <a:cs typeface="+mn-cs"/>
                </a:rPr>
                <a:t>cada</a:t>
              </a:r>
              <a:r>
                <a:rPr lang="en-US" altLang="en-US" kern="1200" dirty="0">
                  <a:latin typeface="Arial" panose="020B0604020202020204" pitchFamily="34" charset="0"/>
                  <a:ea typeface="+mn-ea"/>
                  <a:cs typeface="+mn-cs"/>
                </a:rPr>
                <a:t> </a:t>
              </a:r>
              <a:r>
                <a:rPr lang="en-US" altLang="en-US" kern="1200" dirty="0" err="1">
                  <a:latin typeface="Arial" panose="020B0604020202020204" pitchFamily="34" charset="0"/>
                  <a:ea typeface="+mn-ea"/>
                  <a:cs typeface="+mn-cs"/>
                </a:rPr>
                <a:t>pais</a:t>
              </a:r>
              <a:r>
                <a:rPr lang="en-US" altLang="en-US" kern="1200" dirty="0">
                  <a:latin typeface="Arial" panose="020B0604020202020204" pitchFamily="34" charset="0"/>
                  <a:ea typeface="+mn-ea"/>
                  <a:cs typeface="+mn-cs"/>
                </a:rPr>
                <a:t>).</a:t>
              </a:r>
            </a:p>
          </p:txBody>
        </p:sp>
      </p:grpSp>
      <p:grpSp>
        <p:nvGrpSpPr>
          <p:cNvPr id="27" name="Grupo 26"/>
          <p:cNvGrpSpPr/>
          <p:nvPr/>
        </p:nvGrpSpPr>
        <p:grpSpPr>
          <a:xfrm>
            <a:off x="580204" y="2728561"/>
            <a:ext cx="5968118" cy="1169551"/>
            <a:chOff x="773603" y="3637966"/>
            <a:chExt cx="7957491" cy="1559401"/>
          </a:xfrm>
        </p:grpSpPr>
        <p:sp>
          <p:nvSpPr>
            <p:cNvPr id="26" name="Rectángulo 25"/>
            <p:cNvSpPr/>
            <p:nvPr/>
          </p:nvSpPr>
          <p:spPr>
            <a:xfrm>
              <a:off x="773603" y="3745832"/>
              <a:ext cx="3233132" cy="34274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128"/>
              <a:endParaRPr lang="en-US" kern="1200">
                <a:solidFill>
                  <a:prstClr val="white"/>
                </a:solidFill>
              </a:endParaRPr>
            </a:p>
          </p:txBody>
        </p:sp>
        <p:sp>
          <p:nvSpPr>
            <p:cNvPr id="8" name="Rectángulo 7"/>
            <p:cNvSpPr/>
            <p:nvPr/>
          </p:nvSpPr>
          <p:spPr>
            <a:xfrm>
              <a:off x="4664020" y="3637966"/>
              <a:ext cx="4067074" cy="155940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342128"/>
              <a:r>
                <a:rPr lang="en-US" kern="1200" dirty="0" err="1">
                  <a:latin typeface="Arial" panose="020B0604020202020204" pitchFamily="34" charset="0"/>
                  <a:ea typeface="+mn-ea"/>
                  <a:cs typeface="+mn-cs"/>
                </a:rPr>
                <a:t>determina</a:t>
              </a:r>
              <a:r>
                <a:rPr lang="en-US" kern="1200" dirty="0">
                  <a:latin typeface="Arial" panose="020B0604020202020204" pitchFamily="34" charset="0"/>
                  <a:ea typeface="+mn-ea"/>
                  <a:cs typeface="+mn-cs"/>
                </a:rPr>
                <a:t> </a:t>
              </a:r>
              <a:r>
                <a:rPr lang="en-US" kern="1200" dirty="0" err="1">
                  <a:latin typeface="Arial" panose="020B0604020202020204" pitchFamily="34" charset="0"/>
                  <a:ea typeface="+mn-ea"/>
                  <a:cs typeface="+mn-cs"/>
                </a:rPr>
                <a:t>regla</a:t>
              </a:r>
              <a:r>
                <a:rPr lang="en-US" kern="1200" dirty="0">
                  <a:latin typeface="Arial" panose="020B0604020202020204" pitchFamily="34" charset="0"/>
                  <a:ea typeface="+mn-ea"/>
                  <a:cs typeface="+mn-cs"/>
                </a:rPr>
                <a:t> para </a:t>
              </a:r>
              <a:r>
                <a:rPr lang="en-US" kern="1200" dirty="0" err="1">
                  <a:latin typeface="Arial" panose="020B0604020202020204" pitchFamily="34" charset="0"/>
                  <a:ea typeface="+mn-ea"/>
                  <a:cs typeface="+mn-cs"/>
                </a:rPr>
                <a:t>calcular</a:t>
              </a:r>
              <a:r>
                <a:rPr lang="en-US" kern="1200" dirty="0">
                  <a:latin typeface="Arial" panose="020B0604020202020204" pitchFamily="34" charset="0"/>
                  <a:ea typeface="+mn-ea"/>
                  <a:cs typeface="+mn-cs"/>
                </a:rPr>
                <a:t> el </a:t>
              </a:r>
              <a:r>
                <a:rPr lang="en-US" kern="1200" dirty="0" err="1">
                  <a:latin typeface="Arial" panose="020B0604020202020204" pitchFamily="34" charset="0"/>
                  <a:ea typeface="+mn-ea"/>
                  <a:cs typeface="+mn-cs"/>
                </a:rPr>
                <a:t>tama;o</a:t>
              </a:r>
              <a:r>
                <a:rPr lang="en-US" kern="1200" dirty="0">
                  <a:latin typeface="Arial" panose="020B0604020202020204" pitchFamily="34" charset="0"/>
                  <a:ea typeface="+mn-ea"/>
                  <a:cs typeface="+mn-cs"/>
                </a:rPr>
                <a:t> de </a:t>
              </a:r>
              <a:r>
                <a:rPr lang="en-US" kern="1200" dirty="0" err="1">
                  <a:latin typeface="Arial" panose="020B0604020202020204" pitchFamily="34" charset="0"/>
                  <a:ea typeface="+mn-ea"/>
                  <a:cs typeface="+mn-cs"/>
                </a:rPr>
                <a:t>texto</a:t>
              </a:r>
              <a:r>
                <a:rPr lang="en-US" kern="1200" dirty="0">
                  <a:latin typeface="Arial" panose="020B0604020202020204" pitchFamily="34" charset="0"/>
                  <a:ea typeface="+mn-ea"/>
                  <a:cs typeface="+mn-cs"/>
                </a:rPr>
                <a:t> </a:t>
              </a:r>
              <a:r>
                <a:rPr lang="en-US" kern="1200" dirty="0" err="1">
                  <a:latin typeface="Arial" panose="020B0604020202020204" pitchFamily="34" charset="0"/>
                  <a:ea typeface="+mn-ea"/>
                  <a:cs typeface="+mn-cs"/>
                </a:rPr>
                <a:t>segun</a:t>
              </a:r>
              <a:r>
                <a:rPr lang="en-US" kern="1200" dirty="0">
                  <a:latin typeface="Arial" panose="020B0604020202020204" pitchFamily="34" charset="0"/>
                  <a:ea typeface="+mn-ea"/>
                  <a:cs typeface="+mn-cs"/>
                </a:rPr>
                <a:t> la variable </a:t>
              </a:r>
              <a:r>
                <a:rPr lang="en-US" kern="1200" dirty="0" err="1">
                  <a:latin typeface="Arial" panose="020B0604020202020204" pitchFamily="34" charset="0"/>
                  <a:ea typeface="+mn-ea"/>
                  <a:cs typeface="+mn-cs"/>
                </a:rPr>
                <a:t>almacenada</a:t>
              </a:r>
              <a:r>
                <a:rPr lang="en-US" kern="1200" dirty="0">
                  <a:latin typeface="Arial" panose="020B0604020202020204" pitchFamily="34" charset="0"/>
                  <a:ea typeface="+mn-ea"/>
                  <a:cs typeface="+mn-cs"/>
                </a:rPr>
                <a:t> </a:t>
              </a:r>
              <a:r>
                <a:rPr lang="en-US" kern="1200" dirty="0" err="1">
                  <a:latin typeface="Arial" panose="020B0604020202020204" pitchFamily="34" charset="0"/>
                  <a:ea typeface="+mn-ea"/>
                  <a:cs typeface="+mn-cs"/>
                </a:rPr>
                <a:t>en</a:t>
              </a:r>
              <a:r>
                <a:rPr lang="en-US" kern="1200" dirty="0">
                  <a:latin typeface="Arial" panose="020B0604020202020204" pitchFamily="34" charset="0"/>
                  <a:ea typeface="+mn-ea"/>
                  <a:cs typeface="+mn-cs"/>
                </a:rPr>
                <a:t> </a:t>
              </a:r>
              <a:r>
                <a:rPr lang="en-US" kern="1200" dirty="0" err="1">
                  <a:latin typeface="Arial" panose="020B0604020202020204" pitchFamily="34" charset="0"/>
                  <a:ea typeface="+mn-ea"/>
                  <a:cs typeface="+mn-cs"/>
                </a:rPr>
                <a:t>text.size</a:t>
              </a:r>
              <a:r>
                <a:rPr lang="en-US" kern="1200" dirty="0">
                  <a:latin typeface="Arial" panose="020B0604020202020204" pitchFamily="34" charset="0"/>
                  <a:ea typeface="+mn-ea"/>
                  <a:cs typeface="+mn-cs"/>
                </a:rPr>
                <a:t>, </a:t>
              </a:r>
              <a:r>
                <a:rPr lang="en-US" kern="1200" dirty="0" err="1">
                  <a:latin typeface="Arial" panose="020B0604020202020204" pitchFamily="34" charset="0"/>
                  <a:ea typeface="+mn-ea"/>
                  <a:cs typeface="+mn-cs"/>
                </a:rPr>
                <a:t>en</a:t>
              </a:r>
              <a:r>
                <a:rPr lang="en-US" kern="1200" dirty="0">
                  <a:latin typeface="Arial" panose="020B0604020202020204" pitchFamily="34" charset="0"/>
                  <a:ea typeface="+mn-ea"/>
                  <a:cs typeface="+mn-cs"/>
                </a:rPr>
                <a:t> </a:t>
              </a:r>
              <a:r>
                <a:rPr lang="en-US" kern="1200" dirty="0" err="1">
                  <a:latin typeface="Arial" panose="020B0604020202020204" pitchFamily="34" charset="0"/>
                  <a:ea typeface="+mn-ea"/>
                  <a:cs typeface="+mn-cs"/>
                </a:rPr>
                <a:t>este</a:t>
              </a:r>
              <a:r>
                <a:rPr lang="en-US" kern="1200" dirty="0">
                  <a:latin typeface="Arial" panose="020B0604020202020204" pitchFamily="34" charset="0"/>
                  <a:ea typeface="+mn-ea"/>
                  <a:cs typeface="+mn-cs"/>
                </a:rPr>
                <a:t> </a:t>
              </a:r>
              <a:r>
                <a:rPr lang="en-US" kern="1200" dirty="0" err="1">
                  <a:latin typeface="Arial" panose="020B0604020202020204" pitchFamily="34" charset="0"/>
                  <a:ea typeface="+mn-ea"/>
                  <a:cs typeface="+mn-cs"/>
                </a:rPr>
                <a:t>caso</a:t>
              </a:r>
              <a:r>
                <a:rPr lang="en-US" kern="1200" dirty="0">
                  <a:latin typeface="Arial" panose="020B0604020202020204" pitchFamily="34" charset="0"/>
                  <a:ea typeface="+mn-ea"/>
                  <a:cs typeface="+mn-cs"/>
                </a:rPr>
                <a:t> </a:t>
              </a:r>
              <a:r>
                <a:rPr lang="en-US" kern="1200" dirty="0" err="1">
                  <a:latin typeface="Arial" panose="020B0604020202020204" pitchFamily="34" charset="0"/>
                  <a:ea typeface="+mn-ea"/>
                  <a:cs typeface="+mn-cs"/>
                </a:rPr>
                <a:t>es</a:t>
              </a:r>
              <a:r>
                <a:rPr lang="en-US" kern="1200" dirty="0">
                  <a:latin typeface="Arial" panose="020B0604020202020204" pitchFamily="34" charset="0"/>
                  <a:ea typeface="+mn-ea"/>
                  <a:cs typeface="+mn-cs"/>
                </a:rPr>
                <a:t> la </a:t>
              </a:r>
              <a:r>
                <a:rPr lang="en-US" kern="1200" dirty="0" err="1">
                  <a:latin typeface="Arial" panose="020B0604020202020204" pitchFamily="34" charset="0"/>
                  <a:ea typeface="+mn-ea"/>
                  <a:cs typeface="+mn-cs"/>
                </a:rPr>
                <a:t>raiz</a:t>
              </a:r>
              <a:r>
                <a:rPr lang="en-US" kern="1200" dirty="0">
                  <a:latin typeface="Arial" panose="020B0604020202020204" pitchFamily="34" charset="0"/>
                  <a:ea typeface="+mn-ea"/>
                  <a:cs typeface="+mn-cs"/>
                </a:rPr>
                <a:t> </a:t>
              </a:r>
              <a:r>
                <a:rPr lang="en-US" kern="1200" dirty="0" err="1">
                  <a:latin typeface="Arial" panose="020B0604020202020204" pitchFamily="34" charset="0"/>
                  <a:ea typeface="+mn-ea"/>
                  <a:cs typeface="+mn-cs"/>
                </a:rPr>
                <a:t>quinta</a:t>
              </a:r>
              <a:r>
                <a:rPr lang="en-US" kern="1200" dirty="0">
                  <a:latin typeface="Arial" panose="020B0604020202020204" pitchFamily="34" charset="0"/>
                  <a:ea typeface="+mn-ea"/>
                  <a:cs typeface="+mn-cs"/>
                </a:rPr>
                <a:t> de la variable AREA</a:t>
              </a:r>
              <a:endParaRPr lang="en-US" kern="1200" dirty="0">
                <a:solidFill>
                  <a:prstClr val="black"/>
                </a:solidFill>
                <a:latin typeface="Calibri Light" panose="020F0302020204030204"/>
                <a:ea typeface="+mn-ea"/>
                <a:cs typeface="+mn-cs"/>
              </a:endParaRPr>
            </a:p>
          </p:txBody>
        </p:sp>
      </p:grpSp>
      <p:sp>
        <p:nvSpPr>
          <p:cNvPr id="23" name="Rectángulo 22"/>
          <p:cNvSpPr/>
          <p:nvPr/>
        </p:nvSpPr>
        <p:spPr>
          <a:xfrm>
            <a:off x="580204" y="1127632"/>
            <a:ext cx="3229106" cy="3116238"/>
          </a:xfrm>
          <a:prstGeom prst="rect">
            <a:avLst/>
          </a:prstGeom>
        </p:spPr>
        <p:txBody>
          <a:bodyPr wrap="square" lIns="68451" tIns="34289" rIns="68451" bIns="34289">
            <a:spAutoFit/>
          </a:bodyPr>
          <a:lstStyle/>
          <a:p>
            <a:pPr defTabSz="68433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 kern="1200" dirty="0" err="1">
                <a:solidFill>
                  <a:srgbClr val="555555"/>
                </a:solidFill>
                <a:latin typeface="Consolas" panose="020B0609020204030204" pitchFamily="49" charset="0"/>
                <a:ea typeface="+mn-ea"/>
                <a:cs typeface="+mn-cs"/>
              </a:rPr>
              <a:t>qtm</a:t>
            </a:r>
            <a:r>
              <a:rPr lang="en-US" altLang="en-US" sz="1800" kern="1200" dirty="0">
                <a:solidFill>
                  <a:srgbClr val="333333"/>
                </a:solidFill>
                <a:latin typeface="Consolas" panose="020B0609020204030204" pitchFamily="49" charset="0"/>
                <a:ea typeface="+mn-ea"/>
                <a:cs typeface="+mn-cs"/>
              </a:rPr>
              <a:t>(Europe, </a:t>
            </a:r>
            <a:r>
              <a:rPr lang="en-US" altLang="en-US" sz="1800" kern="1200" dirty="0">
                <a:solidFill>
                  <a:srgbClr val="902000"/>
                </a:solidFill>
                <a:latin typeface="Consolas" panose="020B0609020204030204" pitchFamily="49" charset="0"/>
                <a:ea typeface="+mn-ea"/>
                <a:cs typeface="+mn-cs"/>
              </a:rPr>
              <a:t>fill=</a:t>
            </a:r>
            <a:r>
              <a:rPr lang="en-US" altLang="en-US" sz="1800" kern="1200" dirty="0">
                <a:solidFill>
                  <a:srgbClr val="DD1144"/>
                </a:solidFill>
                <a:latin typeface="Consolas" panose="020B0609020204030204" pitchFamily="49" charset="0"/>
                <a:ea typeface="+mn-ea"/>
                <a:cs typeface="+mn-cs"/>
              </a:rPr>
              <a:t>"</a:t>
            </a:r>
            <a:r>
              <a:rPr lang="en-US" altLang="en-US" sz="1800" kern="1200" dirty="0" err="1">
                <a:solidFill>
                  <a:srgbClr val="DD1144"/>
                </a:solidFill>
                <a:latin typeface="Consolas" panose="020B0609020204030204" pitchFamily="49" charset="0"/>
                <a:ea typeface="+mn-ea"/>
                <a:cs typeface="+mn-cs"/>
              </a:rPr>
              <a:t>well_being</a:t>
            </a:r>
            <a:r>
              <a:rPr lang="en-US" altLang="en-US" sz="1800" kern="1200" dirty="0">
                <a:solidFill>
                  <a:srgbClr val="DD1144"/>
                </a:solidFill>
                <a:latin typeface="Consolas" panose="020B0609020204030204" pitchFamily="49" charset="0"/>
                <a:ea typeface="+mn-ea"/>
                <a:cs typeface="+mn-cs"/>
              </a:rPr>
              <a:t>"</a:t>
            </a:r>
            <a:r>
              <a:rPr lang="en-US" altLang="en-US" sz="1800" kern="1200" dirty="0">
                <a:solidFill>
                  <a:srgbClr val="333333"/>
                </a:solidFill>
                <a:latin typeface="Consolas" panose="020B0609020204030204" pitchFamily="49" charset="0"/>
                <a:ea typeface="+mn-ea"/>
                <a:cs typeface="+mn-cs"/>
              </a:rPr>
              <a:t>, </a:t>
            </a:r>
            <a:r>
              <a:rPr lang="en-US" altLang="en-US" sz="1800" kern="1200" dirty="0">
                <a:solidFill>
                  <a:srgbClr val="902000"/>
                </a:solidFill>
                <a:latin typeface="Consolas" panose="020B0609020204030204" pitchFamily="49" charset="0"/>
                <a:ea typeface="+mn-ea"/>
                <a:cs typeface="+mn-cs"/>
              </a:rPr>
              <a:t>text=</a:t>
            </a:r>
            <a:r>
              <a:rPr lang="en-US" altLang="en-US" sz="1800" kern="1200" dirty="0">
                <a:solidFill>
                  <a:srgbClr val="DD1144"/>
                </a:solidFill>
                <a:latin typeface="Consolas" panose="020B0609020204030204" pitchFamily="49" charset="0"/>
                <a:ea typeface="+mn-ea"/>
                <a:cs typeface="+mn-cs"/>
              </a:rPr>
              <a:t>"iso_a3"</a:t>
            </a:r>
            <a:r>
              <a:rPr lang="en-US" altLang="en-US" sz="1800" kern="1200" dirty="0">
                <a:solidFill>
                  <a:srgbClr val="333333"/>
                </a:solidFill>
                <a:latin typeface="Consolas" panose="020B0609020204030204" pitchFamily="49" charset="0"/>
                <a:ea typeface="+mn-ea"/>
                <a:cs typeface="+mn-cs"/>
              </a:rPr>
              <a:t>, </a:t>
            </a:r>
            <a:r>
              <a:rPr lang="en-US" altLang="en-US" sz="1800" kern="1200" dirty="0" err="1">
                <a:solidFill>
                  <a:srgbClr val="902000"/>
                </a:solidFill>
                <a:latin typeface="Consolas" panose="020B0609020204030204" pitchFamily="49" charset="0"/>
                <a:ea typeface="+mn-ea"/>
                <a:cs typeface="+mn-cs"/>
              </a:rPr>
              <a:t>text.size</a:t>
            </a:r>
            <a:r>
              <a:rPr lang="en-US" altLang="en-US" sz="1800" kern="1200" dirty="0">
                <a:solidFill>
                  <a:srgbClr val="902000"/>
                </a:solidFill>
                <a:latin typeface="Consolas" panose="020B0609020204030204" pitchFamily="49" charset="0"/>
                <a:ea typeface="+mn-ea"/>
                <a:cs typeface="+mn-cs"/>
              </a:rPr>
              <a:t>=</a:t>
            </a:r>
            <a:r>
              <a:rPr lang="en-US" altLang="en-US" sz="1800" kern="1200" dirty="0">
                <a:solidFill>
                  <a:srgbClr val="DD1144"/>
                </a:solidFill>
                <a:latin typeface="Consolas" panose="020B0609020204030204" pitchFamily="49" charset="0"/>
                <a:ea typeface="+mn-ea"/>
                <a:cs typeface="+mn-cs"/>
              </a:rPr>
              <a:t>"AREA"</a:t>
            </a:r>
            <a:r>
              <a:rPr lang="en-US" altLang="en-US" sz="1800" kern="1200" dirty="0">
                <a:solidFill>
                  <a:srgbClr val="333333"/>
                </a:solidFill>
                <a:latin typeface="Consolas" panose="020B0609020204030204" pitchFamily="49" charset="0"/>
                <a:ea typeface="+mn-ea"/>
                <a:cs typeface="+mn-cs"/>
              </a:rPr>
              <a:t>, </a:t>
            </a:r>
            <a:r>
              <a:rPr lang="en-US" altLang="en-US" sz="1800" kern="1200" dirty="0">
                <a:solidFill>
                  <a:srgbClr val="902000"/>
                </a:solidFill>
                <a:latin typeface="Consolas" panose="020B0609020204030204" pitchFamily="49" charset="0"/>
                <a:ea typeface="+mn-ea"/>
                <a:cs typeface="+mn-cs"/>
              </a:rPr>
              <a:t>format=</a:t>
            </a:r>
            <a:r>
              <a:rPr lang="en-US" altLang="en-US" sz="1800" kern="1200" dirty="0">
                <a:solidFill>
                  <a:srgbClr val="DD1144"/>
                </a:solidFill>
                <a:latin typeface="Consolas" panose="020B0609020204030204" pitchFamily="49" charset="0"/>
                <a:ea typeface="+mn-ea"/>
                <a:cs typeface="+mn-cs"/>
              </a:rPr>
              <a:t>"Europe"</a:t>
            </a:r>
            <a:r>
              <a:rPr lang="en-US" altLang="en-US" sz="1800" kern="1200" dirty="0">
                <a:solidFill>
                  <a:srgbClr val="333333"/>
                </a:solidFill>
                <a:latin typeface="Consolas" panose="020B0609020204030204" pitchFamily="49" charset="0"/>
                <a:ea typeface="+mn-ea"/>
                <a:cs typeface="+mn-cs"/>
              </a:rPr>
              <a:t>, </a:t>
            </a:r>
            <a:r>
              <a:rPr lang="en-US" altLang="en-US" sz="1800" kern="1200" dirty="0">
                <a:solidFill>
                  <a:srgbClr val="902000"/>
                </a:solidFill>
                <a:latin typeface="Consolas" panose="020B0609020204030204" pitchFamily="49" charset="0"/>
                <a:ea typeface="+mn-ea"/>
                <a:cs typeface="+mn-cs"/>
              </a:rPr>
              <a:t>style=</a:t>
            </a:r>
            <a:r>
              <a:rPr lang="en-US" altLang="en-US" sz="1800" kern="1200" dirty="0">
                <a:solidFill>
                  <a:srgbClr val="DD1144"/>
                </a:solidFill>
                <a:latin typeface="Consolas" panose="020B0609020204030204" pitchFamily="49" charset="0"/>
                <a:ea typeface="+mn-ea"/>
                <a:cs typeface="+mn-cs"/>
              </a:rPr>
              <a:t>"gray"</a:t>
            </a:r>
            <a:r>
              <a:rPr lang="en-US" altLang="en-US" sz="1800" kern="1200" dirty="0">
                <a:solidFill>
                  <a:srgbClr val="333333"/>
                </a:solidFill>
                <a:latin typeface="Consolas" panose="020B0609020204030204" pitchFamily="49" charset="0"/>
                <a:ea typeface="+mn-ea"/>
                <a:cs typeface="+mn-cs"/>
              </a:rPr>
              <a:t>, </a:t>
            </a:r>
            <a:r>
              <a:rPr lang="en-US" altLang="en-US" sz="1800" kern="1200" dirty="0" err="1">
                <a:solidFill>
                  <a:srgbClr val="902000"/>
                </a:solidFill>
                <a:latin typeface="Consolas" panose="020B0609020204030204" pitchFamily="49" charset="0"/>
                <a:ea typeface="+mn-ea"/>
                <a:cs typeface="+mn-cs"/>
              </a:rPr>
              <a:t>text.root</a:t>
            </a:r>
            <a:r>
              <a:rPr lang="en-US" altLang="en-US" sz="1800" kern="1200" dirty="0">
                <a:solidFill>
                  <a:srgbClr val="902000"/>
                </a:solidFill>
                <a:latin typeface="Consolas" panose="020B0609020204030204" pitchFamily="49" charset="0"/>
                <a:ea typeface="+mn-ea"/>
                <a:cs typeface="+mn-cs"/>
              </a:rPr>
              <a:t>=</a:t>
            </a:r>
            <a:r>
              <a:rPr lang="en-US" altLang="en-US" sz="1800" kern="1200" dirty="0">
                <a:solidFill>
                  <a:srgbClr val="40A070"/>
                </a:solidFill>
                <a:latin typeface="Consolas" panose="020B0609020204030204" pitchFamily="49" charset="0"/>
                <a:ea typeface="+mn-ea"/>
                <a:cs typeface="+mn-cs"/>
              </a:rPr>
              <a:t>5</a:t>
            </a:r>
            <a:r>
              <a:rPr lang="en-US" altLang="en-US" sz="1800" kern="1200" dirty="0">
                <a:solidFill>
                  <a:srgbClr val="333333"/>
                </a:solidFill>
                <a:latin typeface="Consolas" panose="020B0609020204030204" pitchFamily="49" charset="0"/>
                <a:ea typeface="+mn-ea"/>
                <a:cs typeface="+mn-cs"/>
              </a:rPr>
              <a:t>, </a:t>
            </a:r>
            <a:r>
              <a:rPr lang="en-US" altLang="en-US" sz="1800" kern="1200" dirty="0" err="1">
                <a:solidFill>
                  <a:srgbClr val="902000"/>
                </a:solidFill>
                <a:latin typeface="Consolas" panose="020B0609020204030204" pitchFamily="49" charset="0"/>
                <a:ea typeface="+mn-ea"/>
                <a:cs typeface="+mn-cs"/>
              </a:rPr>
              <a:t>fill.title</a:t>
            </a:r>
            <a:r>
              <a:rPr lang="en-US" altLang="en-US" sz="1800" kern="1200" dirty="0">
                <a:solidFill>
                  <a:srgbClr val="902000"/>
                </a:solidFill>
                <a:latin typeface="Consolas" panose="020B0609020204030204" pitchFamily="49" charset="0"/>
                <a:ea typeface="+mn-ea"/>
                <a:cs typeface="+mn-cs"/>
              </a:rPr>
              <a:t>=</a:t>
            </a:r>
            <a:r>
              <a:rPr lang="en-US" altLang="en-US" sz="1800" kern="1200" dirty="0">
                <a:solidFill>
                  <a:srgbClr val="DD1144"/>
                </a:solidFill>
                <a:latin typeface="Consolas" panose="020B0609020204030204" pitchFamily="49" charset="0"/>
                <a:ea typeface="+mn-ea"/>
                <a:cs typeface="+mn-cs"/>
              </a:rPr>
              <a:t>"Well-Being Index"</a:t>
            </a:r>
            <a:r>
              <a:rPr lang="en-US" altLang="en-US" sz="1800" kern="1200" dirty="0">
                <a:solidFill>
                  <a:srgbClr val="333333"/>
                </a:solidFill>
                <a:latin typeface="Consolas" panose="020B0609020204030204" pitchFamily="49" charset="0"/>
                <a:ea typeface="+mn-ea"/>
                <a:cs typeface="+mn-cs"/>
              </a:rPr>
              <a:t>, </a:t>
            </a:r>
            <a:r>
              <a:rPr lang="en-US" altLang="en-US" sz="1800" kern="1200" dirty="0" err="1">
                <a:solidFill>
                  <a:srgbClr val="902000"/>
                </a:solidFill>
                <a:latin typeface="Consolas" panose="020B0609020204030204" pitchFamily="49" charset="0"/>
                <a:ea typeface="+mn-ea"/>
                <a:cs typeface="+mn-cs"/>
              </a:rPr>
              <a:t>fill.textNA</a:t>
            </a:r>
            <a:r>
              <a:rPr lang="en-US" altLang="en-US" sz="1800" kern="1200" dirty="0">
                <a:solidFill>
                  <a:srgbClr val="902000"/>
                </a:solidFill>
                <a:latin typeface="Consolas" panose="020B0609020204030204" pitchFamily="49" charset="0"/>
                <a:ea typeface="+mn-ea"/>
                <a:cs typeface="+mn-cs"/>
              </a:rPr>
              <a:t>=</a:t>
            </a:r>
            <a:r>
              <a:rPr lang="en-US" altLang="en-US" sz="1800" kern="1200" dirty="0">
                <a:solidFill>
                  <a:srgbClr val="DD1144"/>
                </a:solidFill>
                <a:latin typeface="Consolas" panose="020B0609020204030204" pitchFamily="49" charset="0"/>
                <a:ea typeface="+mn-ea"/>
                <a:cs typeface="+mn-cs"/>
              </a:rPr>
              <a:t>"Non-European countries"</a:t>
            </a:r>
            <a:r>
              <a:rPr lang="en-US" altLang="en-US" sz="1800" kern="1200" dirty="0">
                <a:solidFill>
                  <a:srgbClr val="333333"/>
                </a:solidFill>
                <a:latin typeface="Consolas" panose="020B0609020204030204" pitchFamily="49" charset="0"/>
                <a:ea typeface="+mn-ea"/>
                <a:cs typeface="+mn-cs"/>
              </a:rPr>
              <a:t>)</a:t>
            </a:r>
            <a:endParaRPr lang="en-US" altLang="en-US" sz="4500" kern="1200" dirty="0">
              <a:solidFill>
                <a:prstClr val="black"/>
              </a:solidFill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31" name="Rectángulo 30"/>
          <p:cNvSpPr/>
          <p:nvPr/>
        </p:nvSpPr>
        <p:spPr>
          <a:xfrm>
            <a:off x="738440" y="623627"/>
            <a:ext cx="2097313" cy="438581"/>
          </a:xfrm>
          <a:prstGeom prst="rect">
            <a:avLst/>
          </a:prstGeom>
        </p:spPr>
        <p:txBody>
          <a:bodyPr wrap="square" lIns="68451" tIns="34289" rIns="68451" bIns="34289">
            <a:spAutoFit/>
          </a:bodyPr>
          <a:lstStyle/>
          <a:p>
            <a:pPr defTabSz="342128"/>
            <a:r>
              <a:rPr lang="en-US" altLang="en-US" sz="2400" kern="1200" dirty="0">
                <a:latin typeface="Arial" panose="020B0604020202020204" pitchFamily="34" charset="0"/>
                <a:ea typeface="Open Sans"/>
                <a:cs typeface="+mn-cs"/>
              </a:rPr>
              <a:t>aesthetics</a:t>
            </a:r>
            <a:endParaRPr lang="en-US" sz="2400" kern="1200" dirty="0">
              <a:solidFill>
                <a:prstClr val="black"/>
              </a:solidFill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33" name="Rectángulo 32"/>
          <p:cNvSpPr/>
          <p:nvPr/>
        </p:nvSpPr>
        <p:spPr>
          <a:xfrm>
            <a:off x="738440" y="26989"/>
            <a:ext cx="2097313" cy="438581"/>
          </a:xfrm>
          <a:prstGeom prst="rect">
            <a:avLst/>
          </a:prstGeom>
        </p:spPr>
        <p:txBody>
          <a:bodyPr wrap="square" lIns="68451" tIns="34289" rIns="68451" bIns="34289">
            <a:spAutoFit/>
          </a:bodyPr>
          <a:lstStyle/>
          <a:p>
            <a:pPr defTabSz="342128"/>
            <a:r>
              <a:rPr lang="en-US" altLang="en-US" sz="2400" kern="1200" dirty="0">
                <a:latin typeface="Arial" panose="020B0604020202020204" pitchFamily="34" charset="0"/>
                <a:ea typeface="Open Sans"/>
                <a:cs typeface="+mn-cs"/>
              </a:rPr>
              <a:t>data</a:t>
            </a:r>
            <a:endParaRPr lang="en-US" sz="2400" kern="1200" dirty="0">
              <a:solidFill>
                <a:prstClr val="black"/>
              </a:solidFill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34" name="Marcador de pie de página 3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>
                <a:solidFill>
                  <a:prstClr val="black">
                    <a:alpha val="80000"/>
                  </a:prstClr>
                </a:solidFill>
              </a:rPr>
              <a:t>Priscilla Minotti</a:t>
            </a:r>
            <a:endParaRPr lang="en-US" dirty="0">
              <a:solidFill>
                <a:prstClr val="black">
                  <a:alpha val="80000"/>
                </a:prstClr>
              </a:solidFill>
            </a:endParaRPr>
          </a:p>
        </p:txBody>
      </p:sp>
      <p:sp>
        <p:nvSpPr>
          <p:cNvPr id="35" name="Marcador de número de diapositiva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>
                <a:solidFill>
                  <a:prstClr val="white">
                    <a:lumMod val="50000"/>
                    <a:alpha val="25000"/>
                  </a:prstClr>
                </a:solidFill>
              </a:rPr>
              <a:pPr/>
              <a:t>48</a:t>
            </a:fld>
            <a:endParaRPr lang="en-US" dirty="0">
              <a:solidFill>
                <a:prstClr val="white">
                  <a:lumMod val="50000"/>
                  <a:alpha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4617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ángulo 31"/>
          <p:cNvSpPr/>
          <p:nvPr/>
        </p:nvSpPr>
        <p:spPr>
          <a:xfrm>
            <a:off x="563510" y="2594151"/>
            <a:ext cx="2424849" cy="2570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474" tIns="34289" rIns="68474" bIns="34289" rtlCol="0" anchor="ctr"/>
          <a:lstStyle/>
          <a:p>
            <a:pPr algn="ctr" defTabSz="342263"/>
            <a:endParaRPr lang="en-US" kern="1200">
              <a:solidFill>
                <a:prstClr val="white"/>
              </a:solidFill>
            </a:endParaRPr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71" y="27755"/>
            <a:ext cx="65" cy="287483"/>
          </a:xfrm>
          <a:prstGeom prst="rect">
            <a:avLst/>
          </a:prstGeom>
          <a:solidFill>
            <a:srgbClr val="F7F7F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23804" rIns="0" bIns="47539" numCol="1" anchor="ctr" anchorCtr="0" compatLnSpc="1">
            <a:prstTxWarp prst="textNoShape">
              <a:avLst/>
            </a:prstTxWarp>
            <a:spAutoFit/>
          </a:bodyPr>
          <a:lstStyle/>
          <a:p>
            <a:pPr defTabSz="684593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kern="1200" dirty="0">
              <a:solidFill>
                <a:prstClr val="black"/>
              </a:solidFill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71" y="27755"/>
            <a:ext cx="65" cy="287483"/>
          </a:xfrm>
          <a:prstGeom prst="rect">
            <a:avLst/>
          </a:prstGeom>
          <a:solidFill>
            <a:srgbClr val="F7F7F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23804" rIns="0" bIns="47539" numCol="1" anchor="ctr" anchorCtr="0" compatLnSpc="1">
            <a:prstTxWarp prst="textNoShape">
              <a:avLst/>
            </a:prstTxWarp>
            <a:spAutoFit/>
          </a:bodyPr>
          <a:lstStyle/>
          <a:p>
            <a:pPr defTabSz="684593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kern="1200" dirty="0">
              <a:solidFill>
                <a:prstClr val="black"/>
              </a:solidFill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7120" y="3163216"/>
            <a:ext cx="2148024" cy="187868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73347"/>
            <a:ext cx="167351" cy="196206"/>
          </a:xfrm>
          <a:prstGeom prst="rect">
            <a:avLst/>
          </a:prstGeom>
          <a:solidFill>
            <a:srgbClr val="F7F7F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474" tIns="34289" rIns="68474" bIns="34289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684593"/>
            <a:r>
              <a:rPr lang="en-US" altLang="en-US" sz="800" kern="1200" dirty="0">
                <a:solidFill>
                  <a:srgbClr val="000000"/>
                </a:solidFill>
                <a:ea typeface="Open Sans"/>
                <a:cs typeface="+mn-cs"/>
              </a:rPr>
              <a:t>.</a:t>
            </a:r>
            <a:endParaRPr lang="en-US" altLang="en-US" kern="1200" dirty="0">
              <a:solidFill>
                <a:prstClr val="black"/>
              </a:solidFill>
              <a:ea typeface="+mn-ea"/>
              <a:cs typeface="+mn-cs"/>
            </a:endParaRPr>
          </a:p>
        </p:txBody>
      </p:sp>
      <p:sp>
        <p:nvSpPr>
          <p:cNvPr id="15" name="Rectangle 6"/>
          <p:cNvSpPr>
            <a:spLocks noChangeArrowheads="1"/>
          </p:cNvSpPr>
          <p:nvPr/>
        </p:nvSpPr>
        <p:spPr bwMode="auto">
          <a:xfrm>
            <a:off x="71" y="27252"/>
            <a:ext cx="138545" cy="288539"/>
          </a:xfrm>
          <a:prstGeom prst="rect">
            <a:avLst/>
          </a:prstGeom>
          <a:solidFill>
            <a:srgbClr val="F7F7F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474" tIns="34289" rIns="68474" bIns="34289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684593"/>
            <a:endParaRPr lang="en-US" altLang="en-US" kern="1200" dirty="0">
              <a:solidFill>
                <a:prstClr val="black"/>
              </a:solidFill>
              <a:ea typeface="+mn-ea"/>
              <a:cs typeface="+mn-cs"/>
            </a:endParaRPr>
          </a:p>
        </p:txBody>
      </p:sp>
      <p:sp>
        <p:nvSpPr>
          <p:cNvPr id="16" name="Rectangle 7"/>
          <p:cNvSpPr>
            <a:spLocks noChangeArrowheads="1"/>
          </p:cNvSpPr>
          <p:nvPr/>
        </p:nvSpPr>
        <p:spPr bwMode="auto">
          <a:xfrm>
            <a:off x="0" y="-98102"/>
            <a:ext cx="167351" cy="196206"/>
          </a:xfrm>
          <a:prstGeom prst="rect">
            <a:avLst/>
          </a:prstGeom>
          <a:solidFill>
            <a:srgbClr val="F7F7F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474" tIns="34289" rIns="68474" bIns="34289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684593"/>
            <a:r>
              <a:rPr lang="en-US" altLang="en-US" sz="800" kern="1200" dirty="0">
                <a:solidFill>
                  <a:srgbClr val="000000"/>
                </a:solidFill>
                <a:ea typeface="Open Sans"/>
                <a:cs typeface="+mn-cs"/>
              </a:rPr>
              <a:t> </a:t>
            </a:r>
            <a:endParaRPr lang="en-US" altLang="en-US" kern="1200" dirty="0">
              <a:solidFill>
                <a:prstClr val="black"/>
              </a:solidFill>
              <a:ea typeface="+mn-ea"/>
              <a:cs typeface="+mn-cs"/>
            </a:endParaRPr>
          </a:p>
        </p:txBody>
      </p:sp>
      <p:sp>
        <p:nvSpPr>
          <p:cNvPr id="17" name="Rectangle 8"/>
          <p:cNvSpPr>
            <a:spLocks noChangeArrowheads="1"/>
          </p:cNvSpPr>
          <p:nvPr/>
        </p:nvSpPr>
        <p:spPr bwMode="auto">
          <a:xfrm>
            <a:off x="99789" y="-123504"/>
            <a:ext cx="138545" cy="288539"/>
          </a:xfrm>
          <a:prstGeom prst="rect">
            <a:avLst/>
          </a:prstGeom>
          <a:solidFill>
            <a:srgbClr val="F7F7F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474" tIns="34289" rIns="68474" bIns="34289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684593"/>
            <a:endParaRPr lang="en-US" altLang="en-US" kern="1200" dirty="0">
              <a:solidFill>
                <a:prstClr val="black"/>
              </a:solidFill>
              <a:ea typeface="+mn-ea"/>
              <a:cs typeface="+mn-cs"/>
            </a:endParaRPr>
          </a:p>
        </p:txBody>
      </p:sp>
      <p:sp>
        <p:nvSpPr>
          <p:cNvPr id="22" name="Rectangle 1"/>
          <p:cNvSpPr>
            <a:spLocks noChangeArrowheads="1"/>
          </p:cNvSpPr>
          <p:nvPr/>
        </p:nvSpPr>
        <p:spPr bwMode="auto">
          <a:xfrm>
            <a:off x="71" y="27252"/>
            <a:ext cx="138545" cy="2885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474" tIns="34289" rIns="68474" bIns="34289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684593"/>
            <a:endParaRPr lang="en-US" altLang="en-US" kern="1200" dirty="0">
              <a:solidFill>
                <a:prstClr val="black"/>
              </a:solidFill>
              <a:ea typeface="+mn-ea"/>
              <a:cs typeface="+mn-cs"/>
            </a:endParaRP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0" y="61160"/>
            <a:ext cx="167351" cy="196206"/>
          </a:xfrm>
          <a:prstGeom prst="rect">
            <a:avLst/>
          </a:prstGeom>
          <a:solidFill>
            <a:srgbClr val="F7F7F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474" tIns="34289" rIns="68474" bIns="34289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684593"/>
            <a:r>
              <a:rPr lang="en-US" altLang="en-US" sz="800" kern="1200" dirty="0">
                <a:solidFill>
                  <a:srgbClr val="000000"/>
                </a:solidFill>
                <a:ea typeface="Open Sans"/>
                <a:cs typeface="+mn-cs"/>
              </a:rPr>
              <a:t>.</a:t>
            </a:r>
            <a:endParaRPr lang="en-US" altLang="en-US" kern="1200" dirty="0">
              <a:solidFill>
                <a:prstClr val="black"/>
              </a:solidFill>
              <a:ea typeface="+mn-ea"/>
              <a:cs typeface="+mn-cs"/>
            </a:endParaRPr>
          </a:p>
        </p:txBody>
      </p:sp>
      <p:sp>
        <p:nvSpPr>
          <p:cNvPr id="18" name="Rectángulo 17"/>
          <p:cNvSpPr/>
          <p:nvPr/>
        </p:nvSpPr>
        <p:spPr>
          <a:xfrm>
            <a:off x="580202" y="2287281"/>
            <a:ext cx="2424849" cy="2570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474" tIns="34289" rIns="68474" bIns="34289" rtlCol="0" anchor="ctr"/>
          <a:lstStyle/>
          <a:p>
            <a:pPr algn="ctr" defTabSz="342263"/>
            <a:endParaRPr lang="en-US" kern="1200">
              <a:solidFill>
                <a:prstClr val="white"/>
              </a:solidFill>
            </a:endParaRPr>
          </a:p>
        </p:txBody>
      </p:sp>
      <p:sp>
        <p:nvSpPr>
          <p:cNvPr id="23" name="Rectángulo 22"/>
          <p:cNvSpPr/>
          <p:nvPr/>
        </p:nvSpPr>
        <p:spPr>
          <a:xfrm>
            <a:off x="580204" y="1127632"/>
            <a:ext cx="3229106" cy="3116238"/>
          </a:xfrm>
          <a:prstGeom prst="rect">
            <a:avLst/>
          </a:prstGeom>
        </p:spPr>
        <p:txBody>
          <a:bodyPr wrap="square" lIns="68474" tIns="34289" rIns="68474" bIns="34289">
            <a:spAutoFit/>
          </a:bodyPr>
          <a:lstStyle/>
          <a:p>
            <a:pPr defTabSz="68459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 kern="1200" dirty="0" err="1">
                <a:solidFill>
                  <a:srgbClr val="555555"/>
                </a:solidFill>
                <a:latin typeface="Consolas" panose="020B0609020204030204" pitchFamily="49" charset="0"/>
                <a:ea typeface="+mn-ea"/>
                <a:cs typeface="+mn-cs"/>
              </a:rPr>
              <a:t>qtm</a:t>
            </a:r>
            <a:r>
              <a:rPr lang="en-US" altLang="en-US" sz="1800" kern="1200" dirty="0">
                <a:solidFill>
                  <a:srgbClr val="333333"/>
                </a:solidFill>
                <a:latin typeface="Consolas" panose="020B0609020204030204" pitchFamily="49" charset="0"/>
                <a:ea typeface="+mn-ea"/>
                <a:cs typeface="+mn-cs"/>
              </a:rPr>
              <a:t>(Europe, </a:t>
            </a:r>
            <a:r>
              <a:rPr lang="en-US" altLang="en-US" sz="1800" kern="1200" dirty="0">
                <a:solidFill>
                  <a:srgbClr val="902000"/>
                </a:solidFill>
                <a:latin typeface="Consolas" panose="020B0609020204030204" pitchFamily="49" charset="0"/>
                <a:ea typeface="+mn-ea"/>
                <a:cs typeface="+mn-cs"/>
              </a:rPr>
              <a:t>fill=</a:t>
            </a:r>
            <a:r>
              <a:rPr lang="en-US" altLang="en-US" sz="1800" kern="1200" dirty="0">
                <a:solidFill>
                  <a:srgbClr val="DD1144"/>
                </a:solidFill>
                <a:latin typeface="Consolas" panose="020B0609020204030204" pitchFamily="49" charset="0"/>
                <a:ea typeface="+mn-ea"/>
                <a:cs typeface="+mn-cs"/>
              </a:rPr>
              <a:t>"</a:t>
            </a:r>
            <a:r>
              <a:rPr lang="en-US" altLang="en-US" sz="1800" kern="1200" dirty="0" err="1">
                <a:solidFill>
                  <a:srgbClr val="DD1144"/>
                </a:solidFill>
                <a:latin typeface="Consolas" panose="020B0609020204030204" pitchFamily="49" charset="0"/>
                <a:ea typeface="+mn-ea"/>
                <a:cs typeface="+mn-cs"/>
              </a:rPr>
              <a:t>well_being</a:t>
            </a:r>
            <a:r>
              <a:rPr lang="en-US" altLang="en-US" sz="1800" kern="1200" dirty="0">
                <a:solidFill>
                  <a:srgbClr val="DD1144"/>
                </a:solidFill>
                <a:latin typeface="Consolas" panose="020B0609020204030204" pitchFamily="49" charset="0"/>
                <a:ea typeface="+mn-ea"/>
                <a:cs typeface="+mn-cs"/>
              </a:rPr>
              <a:t>"</a:t>
            </a:r>
            <a:r>
              <a:rPr lang="en-US" altLang="en-US" sz="1800" kern="1200" dirty="0">
                <a:solidFill>
                  <a:srgbClr val="333333"/>
                </a:solidFill>
                <a:latin typeface="Consolas" panose="020B0609020204030204" pitchFamily="49" charset="0"/>
                <a:ea typeface="+mn-ea"/>
                <a:cs typeface="+mn-cs"/>
              </a:rPr>
              <a:t>, </a:t>
            </a:r>
            <a:r>
              <a:rPr lang="en-US" altLang="en-US" sz="1800" kern="1200" dirty="0">
                <a:solidFill>
                  <a:srgbClr val="902000"/>
                </a:solidFill>
                <a:latin typeface="Consolas" panose="020B0609020204030204" pitchFamily="49" charset="0"/>
                <a:ea typeface="+mn-ea"/>
                <a:cs typeface="+mn-cs"/>
              </a:rPr>
              <a:t>text=</a:t>
            </a:r>
            <a:r>
              <a:rPr lang="en-US" altLang="en-US" sz="1800" kern="1200" dirty="0">
                <a:solidFill>
                  <a:srgbClr val="DD1144"/>
                </a:solidFill>
                <a:latin typeface="Consolas" panose="020B0609020204030204" pitchFamily="49" charset="0"/>
                <a:ea typeface="+mn-ea"/>
                <a:cs typeface="+mn-cs"/>
              </a:rPr>
              <a:t>"iso_a3"</a:t>
            </a:r>
            <a:r>
              <a:rPr lang="en-US" altLang="en-US" sz="1800" kern="1200" dirty="0">
                <a:solidFill>
                  <a:srgbClr val="333333"/>
                </a:solidFill>
                <a:latin typeface="Consolas" panose="020B0609020204030204" pitchFamily="49" charset="0"/>
                <a:ea typeface="+mn-ea"/>
                <a:cs typeface="+mn-cs"/>
              </a:rPr>
              <a:t>, </a:t>
            </a:r>
            <a:r>
              <a:rPr lang="en-US" altLang="en-US" sz="1800" kern="1200" dirty="0" err="1">
                <a:solidFill>
                  <a:srgbClr val="902000"/>
                </a:solidFill>
                <a:latin typeface="Consolas" panose="020B0609020204030204" pitchFamily="49" charset="0"/>
                <a:ea typeface="+mn-ea"/>
                <a:cs typeface="+mn-cs"/>
              </a:rPr>
              <a:t>text.size</a:t>
            </a:r>
            <a:r>
              <a:rPr lang="en-US" altLang="en-US" sz="1800" kern="1200" dirty="0">
                <a:solidFill>
                  <a:srgbClr val="902000"/>
                </a:solidFill>
                <a:latin typeface="Consolas" panose="020B0609020204030204" pitchFamily="49" charset="0"/>
                <a:ea typeface="+mn-ea"/>
                <a:cs typeface="+mn-cs"/>
              </a:rPr>
              <a:t>=</a:t>
            </a:r>
            <a:r>
              <a:rPr lang="en-US" altLang="en-US" sz="1800" kern="1200" dirty="0">
                <a:solidFill>
                  <a:srgbClr val="DD1144"/>
                </a:solidFill>
                <a:latin typeface="Consolas" panose="020B0609020204030204" pitchFamily="49" charset="0"/>
                <a:ea typeface="+mn-ea"/>
                <a:cs typeface="+mn-cs"/>
              </a:rPr>
              <a:t>"AREA"</a:t>
            </a:r>
            <a:r>
              <a:rPr lang="en-US" altLang="en-US" sz="1800" kern="1200" dirty="0">
                <a:solidFill>
                  <a:srgbClr val="333333"/>
                </a:solidFill>
                <a:latin typeface="Consolas" panose="020B0609020204030204" pitchFamily="49" charset="0"/>
                <a:ea typeface="+mn-ea"/>
                <a:cs typeface="+mn-cs"/>
              </a:rPr>
              <a:t>, </a:t>
            </a:r>
            <a:r>
              <a:rPr lang="en-US" altLang="en-US" sz="1800" kern="1200" dirty="0">
                <a:solidFill>
                  <a:srgbClr val="902000"/>
                </a:solidFill>
                <a:latin typeface="Consolas" panose="020B0609020204030204" pitchFamily="49" charset="0"/>
                <a:ea typeface="+mn-ea"/>
                <a:cs typeface="+mn-cs"/>
              </a:rPr>
              <a:t>format=</a:t>
            </a:r>
            <a:r>
              <a:rPr lang="en-US" altLang="en-US" sz="1800" kern="1200" dirty="0">
                <a:solidFill>
                  <a:srgbClr val="DD1144"/>
                </a:solidFill>
                <a:latin typeface="Consolas" panose="020B0609020204030204" pitchFamily="49" charset="0"/>
                <a:ea typeface="+mn-ea"/>
                <a:cs typeface="+mn-cs"/>
              </a:rPr>
              <a:t>"Europe"</a:t>
            </a:r>
            <a:r>
              <a:rPr lang="en-US" altLang="en-US" sz="1800" kern="1200" dirty="0">
                <a:solidFill>
                  <a:srgbClr val="333333"/>
                </a:solidFill>
                <a:latin typeface="Consolas" panose="020B0609020204030204" pitchFamily="49" charset="0"/>
                <a:ea typeface="+mn-ea"/>
                <a:cs typeface="+mn-cs"/>
              </a:rPr>
              <a:t>, </a:t>
            </a:r>
            <a:r>
              <a:rPr lang="en-US" altLang="en-US" sz="1800" kern="1200" dirty="0">
                <a:solidFill>
                  <a:srgbClr val="902000"/>
                </a:solidFill>
                <a:latin typeface="Consolas" panose="020B0609020204030204" pitchFamily="49" charset="0"/>
                <a:ea typeface="+mn-ea"/>
                <a:cs typeface="+mn-cs"/>
              </a:rPr>
              <a:t>style=</a:t>
            </a:r>
            <a:r>
              <a:rPr lang="en-US" altLang="en-US" sz="1800" kern="1200" dirty="0">
                <a:solidFill>
                  <a:srgbClr val="DD1144"/>
                </a:solidFill>
                <a:latin typeface="Consolas" panose="020B0609020204030204" pitchFamily="49" charset="0"/>
                <a:ea typeface="+mn-ea"/>
                <a:cs typeface="+mn-cs"/>
              </a:rPr>
              <a:t>"gray"</a:t>
            </a:r>
            <a:r>
              <a:rPr lang="en-US" altLang="en-US" sz="1800" kern="1200" dirty="0">
                <a:solidFill>
                  <a:srgbClr val="333333"/>
                </a:solidFill>
                <a:latin typeface="Consolas" panose="020B0609020204030204" pitchFamily="49" charset="0"/>
                <a:ea typeface="+mn-ea"/>
                <a:cs typeface="+mn-cs"/>
              </a:rPr>
              <a:t>, </a:t>
            </a:r>
            <a:r>
              <a:rPr lang="en-US" altLang="en-US" sz="1800" kern="1200" dirty="0" err="1">
                <a:solidFill>
                  <a:srgbClr val="902000"/>
                </a:solidFill>
                <a:latin typeface="Consolas" panose="020B0609020204030204" pitchFamily="49" charset="0"/>
                <a:ea typeface="+mn-ea"/>
                <a:cs typeface="+mn-cs"/>
              </a:rPr>
              <a:t>text.root</a:t>
            </a:r>
            <a:r>
              <a:rPr lang="en-US" altLang="en-US" sz="1800" kern="1200" dirty="0">
                <a:solidFill>
                  <a:srgbClr val="902000"/>
                </a:solidFill>
                <a:latin typeface="Consolas" panose="020B0609020204030204" pitchFamily="49" charset="0"/>
                <a:ea typeface="+mn-ea"/>
                <a:cs typeface="+mn-cs"/>
              </a:rPr>
              <a:t>=</a:t>
            </a:r>
            <a:r>
              <a:rPr lang="en-US" altLang="en-US" sz="1800" kern="1200" dirty="0">
                <a:solidFill>
                  <a:srgbClr val="40A070"/>
                </a:solidFill>
                <a:latin typeface="Consolas" panose="020B0609020204030204" pitchFamily="49" charset="0"/>
                <a:ea typeface="+mn-ea"/>
                <a:cs typeface="+mn-cs"/>
              </a:rPr>
              <a:t>5</a:t>
            </a:r>
            <a:r>
              <a:rPr lang="en-US" altLang="en-US" sz="1800" kern="1200" dirty="0">
                <a:solidFill>
                  <a:srgbClr val="333333"/>
                </a:solidFill>
                <a:latin typeface="Consolas" panose="020B0609020204030204" pitchFamily="49" charset="0"/>
                <a:ea typeface="+mn-ea"/>
                <a:cs typeface="+mn-cs"/>
              </a:rPr>
              <a:t>, </a:t>
            </a:r>
            <a:r>
              <a:rPr lang="en-US" altLang="en-US" sz="1800" kern="1200" dirty="0" err="1">
                <a:solidFill>
                  <a:srgbClr val="902000"/>
                </a:solidFill>
                <a:latin typeface="Consolas" panose="020B0609020204030204" pitchFamily="49" charset="0"/>
                <a:ea typeface="+mn-ea"/>
                <a:cs typeface="+mn-cs"/>
              </a:rPr>
              <a:t>fill.title</a:t>
            </a:r>
            <a:r>
              <a:rPr lang="en-US" altLang="en-US" sz="1800" kern="1200" dirty="0">
                <a:solidFill>
                  <a:srgbClr val="902000"/>
                </a:solidFill>
                <a:latin typeface="Consolas" panose="020B0609020204030204" pitchFamily="49" charset="0"/>
                <a:ea typeface="+mn-ea"/>
                <a:cs typeface="+mn-cs"/>
              </a:rPr>
              <a:t>=</a:t>
            </a:r>
            <a:r>
              <a:rPr lang="en-US" altLang="en-US" sz="1800" kern="1200" dirty="0">
                <a:solidFill>
                  <a:srgbClr val="DD1144"/>
                </a:solidFill>
                <a:latin typeface="Consolas" panose="020B0609020204030204" pitchFamily="49" charset="0"/>
                <a:ea typeface="+mn-ea"/>
                <a:cs typeface="+mn-cs"/>
              </a:rPr>
              <a:t>"Well-Being Index"</a:t>
            </a:r>
            <a:r>
              <a:rPr lang="en-US" altLang="en-US" sz="1800" kern="1200" dirty="0">
                <a:solidFill>
                  <a:srgbClr val="333333"/>
                </a:solidFill>
                <a:latin typeface="Consolas" panose="020B0609020204030204" pitchFamily="49" charset="0"/>
                <a:ea typeface="+mn-ea"/>
                <a:cs typeface="+mn-cs"/>
              </a:rPr>
              <a:t>, </a:t>
            </a:r>
            <a:r>
              <a:rPr lang="en-US" altLang="en-US" sz="1800" kern="1200" dirty="0" err="1">
                <a:solidFill>
                  <a:srgbClr val="902000"/>
                </a:solidFill>
                <a:latin typeface="Consolas" panose="020B0609020204030204" pitchFamily="49" charset="0"/>
                <a:ea typeface="+mn-ea"/>
                <a:cs typeface="+mn-cs"/>
              </a:rPr>
              <a:t>fill.textNA</a:t>
            </a:r>
            <a:r>
              <a:rPr lang="en-US" altLang="en-US" sz="1800" kern="1200" dirty="0">
                <a:solidFill>
                  <a:srgbClr val="902000"/>
                </a:solidFill>
                <a:latin typeface="Consolas" panose="020B0609020204030204" pitchFamily="49" charset="0"/>
                <a:ea typeface="+mn-ea"/>
                <a:cs typeface="+mn-cs"/>
              </a:rPr>
              <a:t>=</a:t>
            </a:r>
            <a:r>
              <a:rPr lang="en-US" altLang="en-US" sz="1800" kern="1200" dirty="0">
                <a:solidFill>
                  <a:srgbClr val="DD1144"/>
                </a:solidFill>
                <a:latin typeface="Consolas" panose="020B0609020204030204" pitchFamily="49" charset="0"/>
                <a:ea typeface="+mn-ea"/>
                <a:cs typeface="+mn-cs"/>
              </a:rPr>
              <a:t>"Non-European countries"</a:t>
            </a:r>
            <a:r>
              <a:rPr lang="en-US" altLang="en-US" sz="1800" kern="1200" dirty="0">
                <a:solidFill>
                  <a:srgbClr val="333333"/>
                </a:solidFill>
                <a:latin typeface="Consolas" panose="020B0609020204030204" pitchFamily="49" charset="0"/>
                <a:ea typeface="+mn-ea"/>
                <a:cs typeface="+mn-cs"/>
              </a:rPr>
              <a:t>)</a:t>
            </a:r>
            <a:endParaRPr lang="en-US" altLang="en-US" sz="4500" kern="1200" dirty="0">
              <a:solidFill>
                <a:prstClr val="black"/>
              </a:solidFill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33" name="Rectángulo 32"/>
          <p:cNvSpPr/>
          <p:nvPr/>
        </p:nvSpPr>
        <p:spPr>
          <a:xfrm>
            <a:off x="3851941" y="2287210"/>
            <a:ext cx="4953326" cy="807914"/>
          </a:xfrm>
          <a:prstGeom prst="rect">
            <a:avLst/>
          </a:prstGeom>
        </p:spPr>
        <p:txBody>
          <a:bodyPr wrap="square" lIns="68474" tIns="34289" rIns="68474" bIns="34289">
            <a:spAutoFit/>
          </a:bodyPr>
          <a:lstStyle/>
          <a:p>
            <a:pPr defTabSz="342263"/>
            <a:r>
              <a:rPr lang="en-US" sz="2400" kern="1200" dirty="0" err="1">
                <a:latin typeface="Arial" panose="020B0604020202020204" pitchFamily="34" charset="0"/>
                <a:ea typeface="+mn-ea"/>
                <a:cs typeface="+mn-cs"/>
              </a:rPr>
              <a:t>Definidas</a:t>
            </a:r>
            <a:r>
              <a:rPr lang="en-US" sz="2400" kern="1200" dirty="0"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lang="en-US" sz="2400" kern="1200" dirty="0" err="1">
                <a:latin typeface="Arial" panose="020B0604020202020204" pitchFamily="34" charset="0"/>
                <a:ea typeface="+mn-ea"/>
                <a:cs typeface="+mn-cs"/>
              </a:rPr>
              <a:t>en</a:t>
            </a:r>
            <a:r>
              <a:rPr lang="en-US" sz="2400" kern="1200" dirty="0">
                <a:latin typeface="Arial" panose="020B0604020202020204" pitchFamily="34" charset="0"/>
                <a:ea typeface="+mn-ea"/>
                <a:cs typeface="+mn-cs"/>
              </a:rPr>
              <a:t> la </a:t>
            </a:r>
            <a:r>
              <a:rPr lang="en-US" sz="2400" kern="1200" dirty="0" err="1">
                <a:latin typeface="Arial" panose="020B0604020202020204" pitchFamily="34" charset="0"/>
                <a:ea typeface="+mn-ea"/>
                <a:cs typeface="+mn-cs"/>
              </a:rPr>
              <a:t>configuracion</a:t>
            </a:r>
            <a:r>
              <a:rPr lang="en-US" sz="2400" kern="1200" dirty="0">
                <a:latin typeface="Arial" panose="020B0604020202020204" pitchFamily="34" charset="0"/>
                <a:ea typeface="+mn-ea"/>
                <a:cs typeface="+mn-cs"/>
              </a:rPr>
              <a:t> (layout)</a:t>
            </a:r>
            <a:endParaRPr lang="en-US" sz="2400" kern="1200" dirty="0">
              <a:solidFill>
                <a:prstClr val="black"/>
              </a:solidFill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2" name="Marcador de pie de pá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>
                <a:solidFill>
                  <a:prstClr val="black">
                    <a:alpha val="80000"/>
                  </a:prstClr>
                </a:solidFill>
              </a:rPr>
              <a:t>Priscilla Minotti</a:t>
            </a:r>
            <a:endParaRPr lang="en-US" dirty="0">
              <a:solidFill>
                <a:prstClr val="black">
                  <a:alpha val="80000"/>
                </a:prstClr>
              </a:solidFill>
            </a:endParaRPr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>
                <a:solidFill>
                  <a:prstClr val="white">
                    <a:lumMod val="50000"/>
                    <a:alpha val="25000"/>
                  </a:prstClr>
                </a:solidFill>
              </a:rPr>
              <a:pPr/>
              <a:t>49</a:t>
            </a:fld>
            <a:endParaRPr lang="en-US" dirty="0">
              <a:solidFill>
                <a:prstClr val="white">
                  <a:lumMod val="50000"/>
                  <a:alpha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58250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184"/>
          <p:cNvSpPr txBox="1">
            <a:spLocks noGrp="1"/>
          </p:cNvSpPr>
          <p:nvPr>
            <p:ph type="title"/>
          </p:nvPr>
        </p:nvSpPr>
        <p:spPr>
          <a:xfrm>
            <a:off x="692024" y="209550"/>
            <a:ext cx="7232775" cy="857400"/>
          </a:xfrm>
          <a:prstGeom prst="rect">
            <a:avLst/>
          </a:prstGeom>
          <a:noFill/>
          <a:ln>
            <a:noFill/>
          </a:ln>
        </p:spPr>
        <p:txBody>
          <a:bodyPr lIns="91045" tIns="91045" rIns="91045" bIns="91045" anchor="t" anchorCtr="0">
            <a:noAutofit/>
          </a:bodyPr>
          <a:lstStyle/>
          <a:p>
            <a:pPr lvl="0">
              <a:buSzPct val="25000"/>
            </a:pPr>
            <a:r>
              <a:rPr lang="en" dirty="0">
                <a:solidFill>
                  <a:schemeClr val="bg2"/>
                </a:solidFill>
              </a:rPr>
              <a:t>Noticias de </a:t>
            </a:r>
            <a:r>
              <a:rPr lang="en" dirty="0">
                <a:solidFill>
                  <a:srgbClr val="88398A"/>
                </a:solidFill>
              </a:rPr>
              <a:t>R-Ladies Global</a:t>
            </a: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648" y="895351"/>
            <a:ext cx="2102952" cy="19341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Shape 185"/>
          <p:cNvSpPr txBox="1">
            <a:spLocks noGrp="1"/>
          </p:cNvSpPr>
          <p:nvPr>
            <p:ph type="body" idx="1"/>
          </p:nvPr>
        </p:nvSpPr>
        <p:spPr>
          <a:xfrm>
            <a:off x="3276603" y="971550"/>
            <a:ext cx="4724399" cy="3276600"/>
          </a:xfrm>
          <a:prstGeom prst="rect">
            <a:avLst/>
          </a:prstGeom>
          <a:noFill/>
          <a:ln>
            <a:noFill/>
          </a:ln>
        </p:spPr>
        <p:txBody>
          <a:bodyPr lIns="91045" tIns="91045" rIns="91045" bIns="91045" anchor="t" anchorCtr="0">
            <a:noAutofit/>
          </a:bodyPr>
          <a:lstStyle/>
          <a:p>
            <a:pPr marL="454928" indent="-227460">
              <a:spcBef>
                <a:spcPts val="600"/>
              </a:spcBef>
              <a:spcAft>
                <a:spcPts val="600"/>
              </a:spcAft>
            </a:pPr>
            <a:r>
              <a:rPr lang="en" sz="2500" dirty="0">
                <a:solidFill>
                  <a:schemeClr val="bg2"/>
                </a:solidFill>
              </a:rPr>
              <a:t>Se armaron los equipos</a:t>
            </a:r>
          </a:p>
          <a:p>
            <a:pPr marL="454928" indent="-227460">
              <a:spcBef>
                <a:spcPts val="600"/>
              </a:spcBef>
              <a:spcAft>
                <a:spcPts val="600"/>
              </a:spcAft>
            </a:pPr>
            <a:r>
              <a:rPr lang="en" sz="2500" dirty="0">
                <a:solidFill>
                  <a:schemeClr val="bg2"/>
                </a:solidFill>
              </a:rPr>
              <a:t>R-Ladies BA representado en tres de los siete!!</a:t>
            </a:r>
          </a:p>
          <a:p>
            <a:pPr marL="454928" indent="-227460">
              <a:spcBef>
                <a:spcPts val="600"/>
              </a:spcBef>
              <a:spcAft>
                <a:spcPts val="600"/>
              </a:spcAft>
            </a:pPr>
            <a:r>
              <a:rPr lang="en" sz="2500" dirty="0">
                <a:solidFill>
                  <a:schemeClr val="bg2"/>
                </a:solidFill>
              </a:rPr>
              <a:t>Jenni en Comunicación</a:t>
            </a:r>
          </a:p>
          <a:p>
            <a:pPr marL="454928" indent="-227460">
              <a:spcBef>
                <a:spcPts val="600"/>
              </a:spcBef>
              <a:spcAft>
                <a:spcPts val="600"/>
              </a:spcAft>
            </a:pPr>
            <a:r>
              <a:rPr lang="en" sz="2500" dirty="0">
                <a:solidFill>
                  <a:schemeClr val="bg2"/>
                </a:solidFill>
              </a:rPr>
              <a:t>Dani en Evaluación</a:t>
            </a:r>
          </a:p>
          <a:p>
            <a:pPr marL="454928" indent="-227460">
              <a:spcBef>
                <a:spcPts val="600"/>
              </a:spcBef>
              <a:spcAft>
                <a:spcPts val="600"/>
              </a:spcAft>
            </a:pPr>
            <a:r>
              <a:rPr lang="en" sz="2500" dirty="0">
                <a:solidFill>
                  <a:schemeClr val="bg2"/>
                </a:solidFill>
              </a:rPr>
              <a:t>Laura en Nuevos Capítulos</a:t>
            </a: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116" y="3028950"/>
            <a:ext cx="1902395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7944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55" y="27747"/>
            <a:ext cx="65" cy="287499"/>
          </a:xfrm>
          <a:prstGeom prst="rect">
            <a:avLst/>
          </a:prstGeom>
          <a:solidFill>
            <a:srgbClr val="F7F7F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23804" rIns="0" bIns="47555" numCol="1" anchor="ctr" anchorCtr="0" compatLnSpc="1">
            <a:prstTxWarp prst="textNoShape">
              <a:avLst/>
            </a:prstTxWarp>
            <a:spAutoFit/>
          </a:bodyPr>
          <a:lstStyle/>
          <a:p>
            <a:pPr defTabSz="684865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kern="1200" dirty="0">
              <a:solidFill>
                <a:prstClr val="black"/>
              </a:solidFill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55" y="27747"/>
            <a:ext cx="65" cy="287499"/>
          </a:xfrm>
          <a:prstGeom prst="rect">
            <a:avLst/>
          </a:prstGeom>
          <a:solidFill>
            <a:srgbClr val="F7F7F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23804" rIns="0" bIns="47555" numCol="1" anchor="ctr" anchorCtr="0" compatLnSpc="1">
            <a:prstTxWarp prst="textNoShape">
              <a:avLst/>
            </a:prstTxWarp>
            <a:spAutoFit/>
          </a:bodyPr>
          <a:lstStyle/>
          <a:p>
            <a:pPr defTabSz="684865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kern="1200" dirty="0">
              <a:solidFill>
                <a:prstClr val="black"/>
              </a:solidFill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 rotWithShape="1">
          <a:blip r:embed="rId2"/>
          <a:srcRect l="65429" b="75072"/>
          <a:stretch/>
        </p:blipFill>
        <p:spPr>
          <a:xfrm>
            <a:off x="5147355" y="629762"/>
            <a:ext cx="3133618" cy="1976195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73347"/>
            <a:ext cx="167351" cy="196206"/>
          </a:xfrm>
          <a:prstGeom prst="rect">
            <a:avLst/>
          </a:prstGeom>
          <a:solidFill>
            <a:srgbClr val="F7F7F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498" tIns="34289" rIns="68498" bIns="34289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684865"/>
            <a:r>
              <a:rPr lang="en-US" altLang="en-US" sz="800" kern="1200" dirty="0">
                <a:solidFill>
                  <a:srgbClr val="000000"/>
                </a:solidFill>
                <a:ea typeface="Open Sans"/>
                <a:cs typeface="+mn-cs"/>
              </a:rPr>
              <a:t>.</a:t>
            </a:r>
            <a:endParaRPr lang="en-US" altLang="en-US" kern="1200" dirty="0">
              <a:solidFill>
                <a:prstClr val="black"/>
              </a:solidFill>
              <a:ea typeface="+mn-ea"/>
              <a:cs typeface="+mn-cs"/>
            </a:endParaRPr>
          </a:p>
        </p:txBody>
      </p:sp>
      <p:sp>
        <p:nvSpPr>
          <p:cNvPr id="15" name="Rectangle 6"/>
          <p:cNvSpPr>
            <a:spLocks noChangeArrowheads="1"/>
          </p:cNvSpPr>
          <p:nvPr/>
        </p:nvSpPr>
        <p:spPr bwMode="auto">
          <a:xfrm>
            <a:off x="55" y="27236"/>
            <a:ext cx="138545" cy="288539"/>
          </a:xfrm>
          <a:prstGeom prst="rect">
            <a:avLst/>
          </a:prstGeom>
          <a:solidFill>
            <a:srgbClr val="F7F7F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498" tIns="34289" rIns="68498" bIns="34289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684865"/>
            <a:endParaRPr lang="en-US" altLang="en-US" kern="1200" dirty="0">
              <a:solidFill>
                <a:prstClr val="black"/>
              </a:solidFill>
              <a:ea typeface="+mn-ea"/>
              <a:cs typeface="+mn-cs"/>
            </a:endParaRPr>
          </a:p>
        </p:txBody>
      </p:sp>
      <p:sp>
        <p:nvSpPr>
          <p:cNvPr id="16" name="Rectangle 7"/>
          <p:cNvSpPr>
            <a:spLocks noChangeArrowheads="1"/>
          </p:cNvSpPr>
          <p:nvPr/>
        </p:nvSpPr>
        <p:spPr bwMode="auto">
          <a:xfrm>
            <a:off x="0" y="-98102"/>
            <a:ext cx="167351" cy="196206"/>
          </a:xfrm>
          <a:prstGeom prst="rect">
            <a:avLst/>
          </a:prstGeom>
          <a:solidFill>
            <a:srgbClr val="F7F7F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498" tIns="34289" rIns="68498" bIns="34289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684865"/>
            <a:r>
              <a:rPr lang="en-US" altLang="en-US" sz="800" kern="1200" dirty="0">
                <a:solidFill>
                  <a:srgbClr val="000000"/>
                </a:solidFill>
                <a:ea typeface="Open Sans"/>
                <a:cs typeface="+mn-cs"/>
              </a:rPr>
              <a:t> </a:t>
            </a:r>
            <a:endParaRPr lang="en-US" altLang="en-US" kern="1200" dirty="0">
              <a:solidFill>
                <a:prstClr val="black"/>
              </a:solidFill>
              <a:ea typeface="+mn-ea"/>
              <a:cs typeface="+mn-cs"/>
            </a:endParaRPr>
          </a:p>
        </p:txBody>
      </p:sp>
      <p:sp>
        <p:nvSpPr>
          <p:cNvPr id="17" name="Rectangle 8"/>
          <p:cNvSpPr>
            <a:spLocks noChangeArrowheads="1"/>
          </p:cNvSpPr>
          <p:nvPr/>
        </p:nvSpPr>
        <p:spPr bwMode="auto">
          <a:xfrm>
            <a:off x="99789" y="-123504"/>
            <a:ext cx="138545" cy="288539"/>
          </a:xfrm>
          <a:prstGeom prst="rect">
            <a:avLst/>
          </a:prstGeom>
          <a:solidFill>
            <a:srgbClr val="F7F7F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498" tIns="34289" rIns="68498" bIns="34289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684865"/>
            <a:endParaRPr lang="en-US" altLang="en-US" kern="1200" dirty="0">
              <a:solidFill>
                <a:prstClr val="black"/>
              </a:solidFill>
              <a:ea typeface="+mn-ea"/>
              <a:cs typeface="+mn-cs"/>
            </a:endParaRPr>
          </a:p>
        </p:txBody>
      </p:sp>
      <p:sp>
        <p:nvSpPr>
          <p:cNvPr id="22" name="Rectangle 1"/>
          <p:cNvSpPr>
            <a:spLocks noChangeArrowheads="1"/>
          </p:cNvSpPr>
          <p:nvPr/>
        </p:nvSpPr>
        <p:spPr bwMode="auto">
          <a:xfrm>
            <a:off x="55" y="27236"/>
            <a:ext cx="138545" cy="2885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498" tIns="34289" rIns="68498" bIns="34289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684865"/>
            <a:endParaRPr lang="en-US" altLang="en-US" kern="1200" dirty="0">
              <a:solidFill>
                <a:prstClr val="black"/>
              </a:solidFill>
              <a:ea typeface="+mn-ea"/>
              <a:cs typeface="+mn-cs"/>
            </a:endParaRP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0" y="61160"/>
            <a:ext cx="167351" cy="196206"/>
          </a:xfrm>
          <a:prstGeom prst="rect">
            <a:avLst/>
          </a:prstGeom>
          <a:solidFill>
            <a:srgbClr val="F7F7F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498" tIns="34289" rIns="68498" bIns="34289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684865"/>
            <a:r>
              <a:rPr lang="en-US" altLang="en-US" sz="800" kern="1200" dirty="0">
                <a:solidFill>
                  <a:srgbClr val="000000"/>
                </a:solidFill>
                <a:ea typeface="Open Sans"/>
                <a:cs typeface="+mn-cs"/>
              </a:rPr>
              <a:t>.</a:t>
            </a:r>
            <a:endParaRPr lang="en-US" altLang="en-US" kern="1200" dirty="0">
              <a:solidFill>
                <a:prstClr val="black"/>
              </a:solidFill>
              <a:ea typeface="+mn-ea"/>
              <a:cs typeface="+mn-cs"/>
            </a:endParaRPr>
          </a:p>
        </p:txBody>
      </p:sp>
      <p:grpSp>
        <p:nvGrpSpPr>
          <p:cNvPr id="7" name="Grupo 6"/>
          <p:cNvGrpSpPr/>
          <p:nvPr/>
        </p:nvGrpSpPr>
        <p:grpSpPr>
          <a:xfrm>
            <a:off x="580202" y="3642165"/>
            <a:ext cx="8322254" cy="646331"/>
            <a:chOff x="773602" y="4856145"/>
            <a:chExt cx="11096338" cy="861774"/>
          </a:xfrm>
        </p:grpSpPr>
        <p:sp>
          <p:nvSpPr>
            <p:cNvPr id="32" name="Rectángulo 31"/>
            <p:cNvSpPr/>
            <p:nvPr/>
          </p:nvSpPr>
          <p:spPr>
            <a:xfrm>
              <a:off x="773602" y="4856145"/>
              <a:ext cx="4283217" cy="7329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407"/>
              <a:endParaRPr lang="en-US" kern="1200">
                <a:solidFill>
                  <a:prstClr val="white"/>
                </a:solidFill>
              </a:endParaRPr>
            </a:p>
          </p:txBody>
        </p:sp>
        <p:sp>
          <p:nvSpPr>
            <p:cNvPr id="6" name="Rectángulo 5"/>
            <p:cNvSpPr/>
            <p:nvPr/>
          </p:nvSpPr>
          <p:spPr>
            <a:xfrm>
              <a:off x="5349857" y="4856145"/>
              <a:ext cx="6520083" cy="86177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342407"/>
              <a:r>
                <a:rPr lang="en-US" altLang="en-US" sz="1800" kern="1200" dirty="0" err="1">
                  <a:solidFill>
                    <a:srgbClr val="333333"/>
                  </a:solidFill>
                  <a:latin typeface="Consolas" panose="020B0609020204030204" pitchFamily="49" charset="0"/>
                  <a:ea typeface="+mn-ea"/>
                  <a:cs typeface="+mn-cs"/>
                </a:rPr>
                <a:t>fill.textNA</a:t>
              </a:r>
              <a:r>
                <a:rPr lang="en-US" altLang="en-US" sz="1800" kern="1200" dirty="0">
                  <a:latin typeface="Calibri Light" panose="020F0302020204030204"/>
                  <a:ea typeface="Open Sans"/>
                  <a:cs typeface="+mn-cs"/>
                </a:rPr>
                <a:t> </a:t>
              </a:r>
              <a:r>
                <a:rPr lang="en-US" altLang="en-US" sz="1800" kern="1200" dirty="0" err="1">
                  <a:latin typeface="Arial" panose="020B0604020202020204" pitchFamily="34" charset="0"/>
                  <a:ea typeface="Open Sans"/>
                  <a:cs typeface="+mn-cs"/>
                </a:rPr>
                <a:t>es</a:t>
              </a:r>
              <a:r>
                <a:rPr lang="en-US" altLang="en-US" sz="1800" kern="1200" dirty="0">
                  <a:latin typeface="Arial" panose="020B0604020202020204" pitchFamily="34" charset="0"/>
                  <a:ea typeface="Open Sans"/>
                  <a:cs typeface="+mn-cs"/>
                </a:rPr>
                <a:t> la </a:t>
              </a:r>
              <a:r>
                <a:rPr lang="en-US" altLang="en-US" sz="1800" kern="1200" dirty="0" err="1">
                  <a:latin typeface="Arial" panose="020B0604020202020204" pitchFamily="34" charset="0"/>
                  <a:ea typeface="Open Sans"/>
                  <a:cs typeface="+mn-cs"/>
                </a:rPr>
                <a:t>leyenda</a:t>
              </a:r>
              <a:r>
                <a:rPr lang="en-US" altLang="en-US" sz="1800" kern="1200" dirty="0">
                  <a:latin typeface="Arial" panose="020B0604020202020204" pitchFamily="34" charset="0"/>
                  <a:ea typeface="Open Sans"/>
                  <a:cs typeface="+mn-cs"/>
                </a:rPr>
                <a:t> para </a:t>
              </a:r>
              <a:r>
                <a:rPr lang="en-US" altLang="en-US" sz="1800" kern="1200" dirty="0" err="1">
                  <a:latin typeface="Arial" panose="020B0604020202020204" pitchFamily="34" charset="0"/>
                  <a:ea typeface="Open Sans"/>
                  <a:cs typeface="+mn-cs"/>
                </a:rPr>
                <a:t>datos</a:t>
              </a:r>
              <a:r>
                <a:rPr lang="en-US" altLang="en-US" sz="1800" kern="1200" dirty="0">
                  <a:latin typeface="Arial" panose="020B0604020202020204" pitchFamily="34" charset="0"/>
                  <a:ea typeface="Open Sans"/>
                  <a:cs typeface="+mn-cs"/>
                </a:rPr>
                <a:t> </a:t>
              </a:r>
              <a:r>
                <a:rPr lang="en-US" altLang="en-US" sz="1800" kern="1200" dirty="0" err="1">
                  <a:latin typeface="Arial" panose="020B0604020202020204" pitchFamily="34" charset="0"/>
                  <a:ea typeface="Open Sans"/>
                  <a:cs typeface="+mn-cs"/>
                </a:rPr>
                <a:t>faltantes</a:t>
              </a:r>
              <a:r>
                <a:rPr lang="en-US" altLang="en-US" sz="1800" kern="1200" dirty="0">
                  <a:latin typeface="Arial" panose="020B0604020202020204" pitchFamily="34" charset="0"/>
                  <a:ea typeface="Open Sans"/>
                  <a:cs typeface="+mn-cs"/>
                </a:rPr>
                <a:t> (NA)</a:t>
              </a:r>
              <a:endParaRPr lang="en-US" sz="1800" kern="1200" dirty="0">
                <a:solidFill>
                  <a:prstClr val="black"/>
                </a:solidFill>
                <a:latin typeface="Calibri Light" panose="020F0302020204030204"/>
                <a:ea typeface="+mn-ea"/>
                <a:cs typeface="+mn-cs"/>
              </a:endParaRPr>
            </a:p>
          </p:txBody>
        </p:sp>
      </p:grpSp>
      <p:sp>
        <p:nvSpPr>
          <p:cNvPr id="33" name="Rectángulo 32"/>
          <p:cNvSpPr/>
          <p:nvPr/>
        </p:nvSpPr>
        <p:spPr>
          <a:xfrm>
            <a:off x="672316" y="238982"/>
            <a:ext cx="4953326" cy="438581"/>
          </a:xfrm>
          <a:prstGeom prst="rect">
            <a:avLst/>
          </a:prstGeom>
        </p:spPr>
        <p:txBody>
          <a:bodyPr wrap="square" lIns="68498" tIns="34289" rIns="68498" bIns="34289">
            <a:spAutoFit/>
          </a:bodyPr>
          <a:lstStyle/>
          <a:p>
            <a:pPr defTabSz="342407"/>
            <a:r>
              <a:rPr lang="en-US" sz="2400" kern="1200" dirty="0">
                <a:latin typeface="Arial" panose="020B0604020202020204" pitchFamily="34" charset="0"/>
                <a:ea typeface="+mn-ea"/>
                <a:cs typeface="+mn-cs"/>
              </a:rPr>
              <a:t>layer</a:t>
            </a:r>
            <a:endParaRPr lang="en-US" sz="2400" kern="1200" dirty="0">
              <a:solidFill>
                <a:prstClr val="black"/>
              </a:solidFill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-69351" y="-144270"/>
            <a:ext cx="138545" cy="288539"/>
          </a:xfrm>
          <a:prstGeom prst="rect">
            <a:avLst/>
          </a:prstGeom>
          <a:solidFill>
            <a:srgbClr val="F7F7F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498" tIns="34289" rIns="68498" bIns="34289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684865"/>
            <a:endParaRPr lang="en-US" altLang="en-US" kern="1200" dirty="0">
              <a:solidFill>
                <a:prstClr val="black"/>
              </a:solidFill>
              <a:ea typeface="+mn-ea"/>
              <a:cs typeface="+mn-cs"/>
            </a:endParaRPr>
          </a:p>
        </p:txBody>
      </p:sp>
      <p:grpSp>
        <p:nvGrpSpPr>
          <p:cNvPr id="5" name="Grupo 4"/>
          <p:cNvGrpSpPr/>
          <p:nvPr/>
        </p:nvGrpSpPr>
        <p:grpSpPr>
          <a:xfrm>
            <a:off x="580202" y="2741863"/>
            <a:ext cx="8265849" cy="923330"/>
            <a:chOff x="773601" y="3655816"/>
            <a:chExt cx="11021132" cy="1231106"/>
          </a:xfrm>
        </p:grpSpPr>
        <p:sp>
          <p:nvSpPr>
            <p:cNvPr id="18" name="Rectángulo 17"/>
            <p:cNvSpPr/>
            <p:nvPr/>
          </p:nvSpPr>
          <p:spPr>
            <a:xfrm>
              <a:off x="773601" y="4053797"/>
              <a:ext cx="4283217" cy="7329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407"/>
              <a:endParaRPr lang="en-US" kern="1200">
                <a:solidFill>
                  <a:prstClr val="white"/>
                </a:solidFill>
              </a:endParaRPr>
            </a:p>
          </p:txBody>
        </p:sp>
        <p:sp>
          <p:nvSpPr>
            <p:cNvPr id="3" name="Rectángulo 2"/>
            <p:cNvSpPr/>
            <p:nvPr/>
          </p:nvSpPr>
          <p:spPr>
            <a:xfrm>
              <a:off x="5349856" y="3655816"/>
              <a:ext cx="6444877" cy="123110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342407"/>
              <a:r>
                <a:rPr lang="en-US" altLang="en-US" sz="1800" kern="1200" dirty="0">
                  <a:latin typeface="Arial" panose="020B0604020202020204" pitchFamily="34" charset="0"/>
                  <a:ea typeface="Open Sans"/>
                  <a:cs typeface="+mn-cs"/>
                </a:rPr>
                <a:t>Si </a:t>
              </a:r>
              <a:r>
                <a:rPr lang="en-US" altLang="en-US" sz="1800" kern="1200" dirty="0">
                  <a:solidFill>
                    <a:srgbClr val="333333"/>
                  </a:solidFill>
                  <a:latin typeface="Consolas" panose="020B0609020204030204" pitchFamily="49" charset="0"/>
                  <a:ea typeface="+mn-ea"/>
                  <a:cs typeface="+mn-cs"/>
                </a:rPr>
                <a:t>fill-legend </a:t>
              </a:r>
              <a:r>
                <a:rPr lang="en-US" altLang="en-US" sz="1800" kern="1200" dirty="0" err="1">
                  <a:latin typeface="Arial" panose="020B0604020202020204" pitchFamily="34" charset="0"/>
                  <a:ea typeface="+mn-ea"/>
                  <a:cs typeface="+mn-cs"/>
                </a:rPr>
                <a:t>es</a:t>
              </a:r>
              <a:r>
                <a:rPr lang="en-US" altLang="en-US" sz="1800" kern="1200" dirty="0">
                  <a:latin typeface="Arial" panose="020B0604020202020204" pitchFamily="34" charset="0"/>
                  <a:ea typeface="+mn-ea"/>
                  <a:cs typeface="+mn-cs"/>
                </a:rPr>
                <a:t> TRUE (</a:t>
              </a:r>
              <a:r>
                <a:rPr lang="en-US" altLang="en-US" sz="1800" kern="1200" dirty="0" err="1">
                  <a:latin typeface="Arial" panose="020B0604020202020204" pitchFamily="34" charset="0"/>
                  <a:ea typeface="+mn-ea"/>
                  <a:cs typeface="+mn-cs"/>
                </a:rPr>
                <a:t>por</a:t>
              </a:r>
              <a:r>
                <a:rPr lang="en-US" altLang="en-US" sz="1800" kern="1200" dirty="0">
                  <a:latin typeface="Arial" panose="020B0604020202020204" pitchFamily="34" charset="0"/>
                  <a:ea typeface="+mn-ea"/>
                  <a:cs typeface="+mn-cs"/>
                </a:rPr>
                <a:t> </a:t>
              </a:r>
              <a:r>
                <a:rPr lang="en-US" altLang="en-US" sz="1800" kern="1200" dirty="0" err="1">
                  <a:latin typeface="Arial" panose="020B0604020202020204" pitchFamily="34" charset="0"/>
                  <a:ea typeface="+mn-ea"/>
                  <a:cs typeface="+mn-cs"/>
                </a:rPr>
                <a:t>defecto</a:t>
              </a:r>
              <a:r>
                <a:rPr lang="en-US" altLang="en-US" sz="1800" kern="1200" dirty="0">
                  <a:latin typeface="Arial" panose="020B0604020202020204" pitchFamily="34" charset="0"/>
                  <a:ea typeface="+mn-ea"/>
                  <a:cs typeface="+mn-cs"/>
                </a:rPr>
                <a:t>),  </a:t>
              </a:r>
              <a:r>
                <a:rPr lang="en-US" altLang="en-US" sz="1800" kern="1200" dirty="0" err="1">
                  <a:latin typeface="Arial" panose="020B0604020202020204" pitchFamily="34" charset="0"/>
                  <a:ea typeface="+mn-ea"/>
                  <a:cs typeface="+mn-cs"/>
                </a:rPr>
                <a:t>entonces</a:t>
              </a:r>
              <a:r>
                <a:rPr lang="en-US" altLang="en-US" sz="1800" kern="1200" dirty="0">
                  <a:latin typeface="Arial" panose="020B0604020202020204" pitchFamily="34" charset="0"/>
                  <a:ea typeface="+mn-ea"/>
                  <a:cs typeface="+mn-cs"/>
                </a:rPr>
                <a:t>  </a:t>
              </a:r>
              <a:r>
                <a:rPr lang="en-US" altLang="en-US" sz="1800" kern="1200" dirty="0" err="1">
                  <a:solidFill>
                    <a:srgbClr val="333333"/>
                  </a:solidFill>
                  <a:latin typeface="Consolas" panose="020B0609020204030204" pitchFamily="49" charset="0"/>
                  <a:ea typeface="+mn-ea"/>
                  <a:cs typeface="+mn-cs"/>
                </a:rPr>
                <a:t>fill.title</a:t>
              </a:r>
              <a:r>
                <a:rPr lang="en-US" altLang="en-US" sz="1800" kern="1200" dirty="0">
                  <a:latin typeface="Calibri Light" panose="020F0302020204030204"/>
                  <a:ea typeface="Open Sans"/>
                  <a:cs typeface="+mn-cs"/>
                </a:rPr>
                <a:t> </a:t>
              </a:r>
              <a:r>
                <a:rPr lang="en-US" altLang="en-US" sz="1800" kern="1200" dirty="0">
                  <a:latin typeface="Arial" panose="020B0604020202020204" pitchFamily="34" charset="0"/>
                  <a:ea typeface="Open Sans"/>
                  <a:cs typeface="+mn-cs"/>
                </a:rPr>
                <a:t> </a:t>
              </a:r>
              <a:r>
                <a:rPr lang="en-US" altLang="en-US" sz="1800" kern="1200" dirty="0" err="1">
                  <a:latin typeface="Arial" panose="020B0604020202020204" pitchFamily="34" charset="0"/>
                  <a:ea typeface="Open Sans"/>
                  <a:cs typeface="+mn-cs"/>
                </a:rPr>
                <a:t>contiene</a:t>
              </a:r>
              <a:r>
                <a:rPr lang="en-US" altLang="en-US" sz="1800" kern="1200" dirty="0">
                  <a:latin typeface="Arial" panose="020B0604020202020204" pitchFamily="34" charset="0"/>
                  <a:ea typeface="Open Sans"/>
                  <a:cs typeface="+mn-cs"/>
                </a:rPr>
                <a:t> el </a:t>
              </a:r>
              <a:r>
                <a:rPr lang="en-US" altLang="en-US" sz="1800" kern="1200" dirty="0" err="1">
                  <a:latin typeface="Arial" panose="020B0604020202020204" pitchFamily="34" charset="0"/>
                  <a:ea typeface="Open Sans"/>
                  <a:cs typeface="+mn-cs"/>
                </a:rPr>
                <a:t>titulo</a:t>
              </a:r>
              <a:r>
                <a:rPr lang="en-US" altLang="en-US" sz="1800" kern="1200" dirty="0">
                  <a:latin typeface="Arial" panose="020B0604020202020204" pitchFamily="34" charset="0"/>
                  <a:ea typeface="Open Sans"/>
                  <a:cs typeface="+mn-cs"/>
                </a:rPr>
                <a:t> de la </a:t>
              </a:r>
              <a:r>
                <a:rPr lang="en-US" altLang="en-US" sz="1800" kern="1200" dirty="0" err="1">
                  <a:latin typeface="Arial" panose="020B0604020202020204" pitchFamily="34" charset="0"/>
                  <a:ea typeface="Open Sans"/>
                  <a:cs typeface="+mn-cs"/>
                </a:rPr>
                <a:t>leyenda</a:t>
              </a:r>
              <a:r>
                <a:rPr lang="en-US" altLang="en-US" sz="1800" kern="1200" dirty="0">
                  <a:latin typeface="Arial" panose="020B0604020202020204" pitchFamily="34" charset="0"/>
                  <a:ea typeface="Open Sans"/>
                  <a:cs typeface="+mn-cs"/>
                </a:rPr>
                <a:t> </a:t>
              </a:r>
            </a:p>
          </p:txBody>
        </p:sp>
      </p:grpSp>
      <p:sp>
        <p:nvSpPr>
          <p:cNvPr id="23" name="Rectángulo 22"/>
          <p:cNvSpPr/>
          <p:nvPr/>
        </p:nvSpPr>
        <p:spPr>
          <a:xfrm>
            <a:off x="580204" y="1127632"/>
            <a:ext cx="3229106" cy="3116238"/>
          </a:xfrm>
          <a:prstGeom prst="rect">
            <a:avLst/>
          </a:prstGeom>
        </p:spPr>
        <p:txBody>
          <a:bodyPr wrap="square" lIns="68498" tIns="34289" rIns="68498" bIns="34289">
            <a:spAutoFit/>
          </a:bodyPr>
          <a:lstStyle/>
          <a:p>
            <a:pPr defTabSz="684865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 kern="1200" dirty="0" err="1">
                <a:solidFill>
                  <a:srgbClr val="555555"/>
                </a:solidFill>
                <a:latin typeface="Consolas" panose="020B0609020204030204" pitchFamily="49" charset="0"/>
                <a:ea typeface="+mn-ea"/>
                <a:cs typeface="+mn-cs"/>
              </a:rPr>
              <a:t>qtm</a:t>
            </a:r>
            <a:r>
              <a:rPr lang="en-US" altLang="en-US" sz="1800" kern="1200" dirty="0">
                <a:solidFill>
                  <a:srgbClr val="333333"/>
                </a:solidFill>
                <a:latin typeface="Consolas" panose="020B0609020204030204" pitchFamily="49" charset="0"/>
                <a:ea typeface="+mn-ea"/>
                <a:cs typeface="+mn-cs"/>
              </a:rPr>
              <a:t>(Europe, </a:t>
            </a:r>
            <a:r>
              <a:rPr lang="en-US" altLang="en-US" sz="1800" kern="1200" dirty="0">
                <a:solidFill>
                  <a:srgbClr val="902000"/>
                </a:solidFill>
                <a:latin typeface="Consolas" panose="020B0609020204030204" pitchFamily="49" charset="0"/>
                <a:ea typeface="+mn-ea"/>
                <a:cs typeface="+mn-cs"/>
              </a:rPr>
              <a:t>fill=</a:t>
            </a:r>
            <a:r>
              <a:rPr lang="en-US" altLang="en-US" sz="1800" kern="1200" dirty="0">
                <a:solidFill>
                  <a:srgbClr val="DD1144"/>
                </a:solidFill>
                <a:latin typeface="Consolas" panose="020B0609020204030204" pitchFamily="49" charset="0"/>
                <a:ea typeface="+mn-ea"/>
                <a:cs typeface="+mn-cs"/>
              </a:rPr>
              <a:t>"</a:t>
            </a:r>
            <a:r>
              <a:rPr lang="en-US" altLang="en-US" sz="1800" kern="1200" dirty="0" err="1">
                <a:solidFill>
                  <a:srgbClr val="DD1144"/>
                </a:solidFill>
                <a:latin typeface="Consolas" panose="020B0609020204030204" pitchFamily="49" charset="0"/>
                <a:ea typeface="+mn-ea"/>
                <a:cs typeface="+mn-cs"/>
              </a:rPr>
              <a:t>well_being</a:t>
            </a:r>
            <a:r>
              <a:rPr lang="en-US" altLang="en-US" sz="1800" kern="1200" dirty="0">
                <a:solidFill>
                  <a:srgbClr val="DD1144"/>
                </a:solidFill>
                <a:latin typeface="Consolas" panose="020B0609020204030204" pitchFamily="49" charset="0"/>
                <a:ea typeface="+mn-ea"/>
                <a:cs typeface="+mn-cs"/>
              </a:rPr>
              <a:t>"</a:t>
            </a:r>
            <a:r>
              <a:rPr lang="en-US" altLang="en-US" sz="1800" kern="1200" dirty="0">
                <a:solidFill>
                  <a:srgbClr val="333333"/>
                </a:solidFill>
                <a:latin typeface="Consolas" panose="020B0609020204030204" pitchFamily="49" charset="0"/>
                <a:ea typeface="+mn-ea"/>
                <a:cs typeface="+mn-cs"/>
              </a:rPr>
              <a:t>, </a:t>
            </a:r>
            <a:r>
              <a:rPr lang="en-US" altLang="en-US" sz="1800" kern="1200" dirty="0">
                <a:solidFill>
                  <a:srgbClr val="902000"/>
                </a:solidFill>
                <a:latin typeface="Consolas" panose="020B0609020204030204" pitchFamily="49" charset="0"/>
                <a:ea typeface="+mn-ea"/>
                <a:cs typeface="+mn-cs"/>
              </a:rPr>
              <a:t>text=</a:t>
            </a:r>
            <a:r>
              <a:rPr lang="en-US" altLang="en-US" sz="1800" kern="1200" dirty="0">
                <a:solidFill>
                  <a:srgbClr val="DD1144"/>
                </a:solidFill>
                <a:latin typeface="Consolas" panose="020B0609020204030204" pitchFamily="49" charset="0"/>
                <a:ea typeface="+mn-ea"/>
                <a:cs typeface="+mn-cs"/>
              </a:rPr>
              <a:t>"iso_a3"</a:t>
            </a:r>
            <a:r>
              <a:rPr lang="en-US" altLang="en-US" sz="1800" kern="1200" dirty="0">
                <a:solidFill>
                  <a:srgbClr val="333333"/>
                </a:solidFill>
                <a:latin typeface="Consolas" panose="020B0609020204030204" pitchFamily="49" charset="0"/>
                <a:ea typeface="+mn-ea"/>
                <a:cs typeface="+mn-cs"/>
              </a:rPr>
              <a:t>, </a:t>
            </a:r>
            <a:r>
              <a:rPr lang="en-US" altLang="en-US" sz="1800" kern="1200" dirty="0" err="1">
                <a:solidFill>
                  <a:srgbClr val="902000"/>
                </a:solidFill>
                <a:latin typeface="Consolas" panose="020B0609020204030204" pitchFamily="49" charset="0"/>
                <a:ea typeface="+mn-ea"/>
                <a:cs typeface="+mn-cs"/>
              </a:rPr>
              <a:t>text.size</a:t>
            </a:r>
            <a:r>
              <a:rPr lang="en-US" altLang="en-US" sz="1800" kern="1200" dirty="0">
                <a:solidFill>
                  <a:srgbClr val="902000"/>
                </a:solidFill>
                <a:latin typeface="Consolas" panose="020B0609020204030204" pitchFamily="49" charset="0"/>
                <a:ea typeface="+mn-ea"/>
                <a:cs typeface="+mn-cs"/>
              </a:rPr>
              <a:t>=</a:t>
            </a:r>
            <a:r>
              <a:rPr lang="en-US" altLang="en-US" sz="1800" kern="1200" dirty="0">
                <a:solidFill>
                  <a:srgbClr val="DD1144"/>
                </a:solidFill>
                <a:latin typeface="Consolas" panose="020B0609020204030204" pitchFamily="49" charset="0"/>
                <a:ea typeface="+mn-ea"/>
                <a:cs typeface="+mn-cs"/>
              </a:rPr>
              <a:t>"AREA"</a:t>
            </a:r>
            <a:r>
              <a:rPr lang="en-US" altLang="en-US" sz="1800" kern="1200" dirty="0">
                <a:solidFill>
                  <a:srgbClr val="333333"/>
                </a:solidFill>
                <a:latin typeface="Consolas" panose="020B0609020204030204" pitchFamily="49" charset="0"/>
                <a:ea typeface="+mn-ea"/>
                <a:cs typeface="+mn-cs"/>
              </a:rPr>
              <a:t>, </a:t>
            </a:r>
            <a:r>
              <a:rPr lang="en-US" altLang="en-US" sz="1800" kern="1200" dirty="0">
                <a:solidFill>
                  <a:srgbClr val="902000"/>
                </a:solidFill>
                <a:latin typeface="Consolas" panose="020B0609020204030204" pitchFamily="49" charset="0"/>
                <a:ea typeface="+mn-ea"/>
                <a:cs typeface="+mn-cs"/>
              </a:rPr>
              <a:t>format=</a:t>
            </a:r>
            <a:r>
              <a:rPr lang="en-US" altLang="en-US" sz="1800" kern="1200" dirty="0">
                <a:solidFill>
                  <a:srgbClr val="DD1144"/>
                </a:solidFill>
                <a:latin typeface="Consolas" panose="020B0609020204030204" pitchFamily="49" charset="0"/>
                <a:ea typeface="+mn-ea"/>
                <a:cs typeface="+mn-cs"/>
              </a:rPr>
              <a:t>"Europe"</a:t>
            </a:r>
            <a:r>
              <a:rPr lang="en-US" altLang="en-US" sz="1800" kern="1200" dirty="0">
                <a:solidFill>
                  <a:srgbClr val="333333"/>
                </a:solidFill>
                <a:latin typeface="Consolas" panose="020B0609020204030204" pitchFamily="49" charset="0"/>
                <a:ea typeface="+mn-ea"/>
                <a:cs typeface="+mn-cs"/>
              </a:rPr>
              <a:t>, </a:t>
            </a:r>
            <a:r>
              <a:rPr lang="en-US" altLang="en-US" sz="1800" kern="1200" dirty="0">
                <a:solidFill>
                  <a:srgbClr val="902000"/>
                </a:solidFill>
                <a:latin typeface="Consolas" panose="020B0609020204030204" pitchFamily="49" charset="0"/>
                <a:ea typeface="+mn-ea"/>
                <a:cs typeface="+mn-cs"/>
              </a:rPr>
              <a:t>style=</a:t>
            </a:r>
            <a:r>
              <a:rPr lang="en-US" altLang="en-US" sz="1800" kern="1200" dirty="0">
                <a:solidFill>
                  <a:srgbClr val="DD1144"/>
                </a:solidFill>
                <a:latin typeface="Consolas" panose="020B0609020204030204" pitchFamily="49" charset="0"/>
                <a:ea typeface="+mn-ea"/>
                <a:cs typeface="+mn-cs"/>
              </a:rPr>
              <a:t>"gray"</a:t>
            </a:r>
            <a:r>
              <a:rPr lang="en-US" altLang="en-US" sz="1800" kern="1200" dirty="0">
                <a:solidFill>
                  <a:srgbClr val="333333"/>
                </a:solidFill>
                <a:latin typeface="Consolas" panose="020B0609020204030204" pitchFamily="49" charset="0"/>
                <a:ea typeface="+mn-ea"/>
                <a:cs typeface="+mn-cs"/>
              </a:rPr>
              <a:t>, </a:t>
            </a:r>
            <a:r>
              <a:rPr lang="en-US" altLang="en-US" sz="1800" kern="1200" dirty="0" err="1">
                <a:solidFill>
                  <a:srgbClr val="902000"/>
                </a:solidFill>
                <a:latin typeface="Consolas" panose="020B0609020204030204" pitchFamily="49" charset="0"/>
                <a:ea typeface="+mn-ea"/>
                <a:cs typeface="+mn-cs"/>
              </a:rPr>
              <a:t>text.root</a:t>
            </a:r>
            <a:r>
              <a:rPr lang="en-US" altLang="en-US" sz="1800" kern="1200" dirty="0">
                <a:solidFill>
                  <a:srgbClr val="902000"/>
                </a:solidFill>
                <a:latin typeface="Consolas" panose="020B0609020204030204" pitchFamily="49" charset="0"/>
                <a:ea typeface="+mn-ea"/>
                <a:cs typeface="+mn-cs"/>
              </a:rPr>
              <a:t>=</a:t>
            </a:r>
            <a:r>
              <a:rPr lang="en-US" altLang="en-US" sz="1800" kern="1200" dirty="0">
                <a:solidFill>
                  <a:srgbClr val="40A070"/>
                </a:solidFill>
                <a:latin typeface="Consolas" panose="020B0609020204030204" pitchFamily="49" charset="0"/>
                <a:ea typeface="+mn-ea"/>
                <a:cs typeface="+mn-cs"/>
              </a:rPr>
              <a:t>5</a:t>
            </a:r>
            <a:r>
              <a:rPr lang="en-US" altLang="en-US" sz="1800" kern="1200" dirty="0">
                <a:solidFill>
                  <a:srgbClr val="333333"/>
                </a:solidFill>
                <a:latin typeface="Consolas" panose="020B0609020204030204" pitchFamily="49" charset="0"/>
                <a:ea typeface="+mn-ea"/>
                <a:cs typeface="+mn-cs"/>
              </a:rPr>
              <a:t>, </a:t>
            </a:r>
            <a:r>
              <a:rPr lang="en-US" altLang="en-US" sz="1800" kern="1200" dirty="0" err="1">
                <a:solidFill>
                  <a:srgbClr val="902000"/>
                </a:solidFill>
                <a:latin typeface="Consolas" panose="020B0609020204030204" pitchFamily="49" charset="0"/>
                <a:ea typeface="+mn-ea"/>
                <a:cs typeface="+mn-cs"/>
              </a:rPr>
              <a:t>fill.title</a:t>
            </a:r>
            <a:r>
              <a:rPr lang="en-US" altLang="en-US" sz="1800" kern="1200" dirty="0">
                <a:solidFill>
                  <a:srgbClr val="902000"/>
                </a:solidFill>
                <a:latin typeface="Consolas" panose="020B0609020204030204" pitchFamily="49" charset="0"/>
                <a:ea typeface="+mn-ea"/>
                <a:cs typeface="+mn-cs"/>
              </a:rPr>
              <a:t>=</a:t>
            </a:r>
            <a:r>
              <a:rPr lang="en-US" altLang="en-US" sz="1800" kern="1200" dirty="0">
                <a:solidFill>
                  <a:srgbClr val="DD1144"/>
                </a:solidFill>
                <a:latin typeface="Consolas" panose="020B0609020204030204" pitchFamily="49" charset="0"/>
                <a:ea typeface="+mn-ea"/>
                <a:cs typeface="+mn-cs"/>
              </a:rPr>
              <a:t>"Well-Being Index"</a:t>
            </a:r>
            <a:r>
              <a:rPr lang="en-US" altLang="en-US" sz="1800" kern="1200" dirty="0">
                <a:solidFill>
                  <a:srgbClr val="333333"/>
                </a:solidFill>
                <a:latin typeface="Consolas" panose="020B0609020204030204" pitchFamily="49" charset="0"/>
                <a:ea typeface="+mn-ea"/>
                <a:cs typeface="+mn-cs"/>
              </a:rPr>
              <a:t>, </a:t>
            </a:r>
            <a:r>
              <a:rPr lang="en-US" altLang="en-US" sz="1800" kern="1200" dirty="0" err="1">
                <a:solidFill>
                  <a:srgbClr val="902000"/>
                </a:solidFill>
                <a:latin typeface="Consolas" panose="020B0609020204030204" pitchFamily="49" charset="0"/>
                <a:ea typeface="+mn-ea"/>
                <a:cs typeface="+mn-cs"/>
              </a:rPr>
              <a:t>fill.textNA</a:t>
            </a:r>
            <a:r>
              <a:rPr lang="en-US" altLang="en-US" sz="1800" kern="1200" dirty="0">
                <a:solidFill>
                  <a:srgbClr val="902000"/>
                </a:solidFill>
                <a:latin typeface="Consolas" panose="020B0609020204030204" pitchFamily="49" charset="0"/>
                <a:ea typeface="+mn-ea"/>
                <a:cs typeface="+mn-cs"/>
              </a:rPr>
              <a:t>=</a:t>
            </a:r>
            <a:r>
              <a:rPr lang="en-US" altLang="en-US" sz="1800" kern="1200" dirty="0">
                <a:solidFill>
                  <a:srgbClr val="DD1144"/>
                </a:solidFill>
                <a:latin typeface="Consolas" panose="020B0609020204030204" pitchFamily="49" charset="0"/>
                <a:ea typeface="+mn-ea"/>
                <a:cs typeface="+mn-cs"/>
              </a:rPr>
              <a:t>"Non-European countries"</a:t>
            </a:r>
            <a:r>
              <a:rPr lang="en-US" altLang="en-US" sz="1800" kern="1200" dirty="0">
                <a:solidFill>
                  <a:srgbClr val="333333"/>
                </a:solidFill>
                <a:latin typeface="Consolas" panose="020B0609020204030204" pitchFamily="49" charset="0"/>
                <a:ea typeface="+mn-ea"/>
                <a:cs typeface="+mn-cs"/>
              </a:rPr>
              <a:t>)</a:t>
            </a:r>
            <a:endParaRPr lang="en-US" altLang="en-US" sz="4500" kern="1200" dirty="0">
              <a:solidFill>
                <a:prstClr val="black"/>
              </a:solidFill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>
                <a:solidFill>
                  <a:prstClr val="black">
                    <a:alpha val="80000"/>
                  </a:prstClr>
                </a:solidFill>
              </a:rPr>
              <a:t>Priscilla Minotti</a:t>
            </a:r>
            <a:endParaRPr lang="en-US" dirty="0">
              <a:solidFill>
                <a:prstClr val="black">
                  <a:alpha val="80000"/>
                </a:prstClr>
              </a:solidFill>
            </a:endParaRPr>
          </a:p>
        </p:txBody>
      </p:sp>
      <p:sp>
        <p:nvSpPr>
          <p:cNvPr id="11" name="Marcador de número de diapositiva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>
                <a:solidFill>
                  <a:prstClr val="white">
                    <a:lumMod val="50000"/>
                    <a:alpha val="25000"/>
                  </a:prstClr>
                </a:solidFill>
              </a:rPr>
              <a:pPr/>
              <a:t>50</a:t>
            </a:fld>
            <a:endParaRPr lang="en-US" dirty="0">
              <a:solidFill>
                <a:prstClr val="white">
                  <a:lumMod val="50000"/>
                  <a:alpha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256803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013" y="1183890"/>
            <a:ext cx="8452925" cy="1491692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455828" y="2933532"/>
            <a:ext cx="6933585" cy="1315745"/>
          </a:xfrm>
          <a:prstGeom prst="rect">
            <a:avLst/>
          </a:prstGeom>
        </p:spPr>
        <p:txBody>
          <a:bodyPr wrap="square" lIns="68523" tIns="34289" rIns="68523" bIns="34289">
            <a:spAutoFit/>
          </a:bodyPr>
          <a:lstStyle/>
          <a:p>
            <a:pPr defTabSz="685154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700" kern="1200" dirty="0">
                <a:latin typeface="Arial" panose="020B0604020202020204" pitchFamily="34" charset="0"/>
                <a:ea typeface="Open Sans"/>
                <a:cs typeface="+mn-cs"/>
              </a:rPr>
              <a:t> </a:t>
            </a:r>
            <a:r>
              <a:rPr lang="en-US" altLang="en-US" sz="2100" kern="1200" dirty="0" err="1">
                <a:solidFill>
                  <a:srgbClr val="333333"/>
                </a:solidFill>
                <a:latin typeface="Consolas" panose="020B0609020204030204" pitchFamily="49" charset="0"/>
                <a:ea typeface="Open Sans"/>
                <a:cs typeface="+mn-cs"/>
                <a:hlinkClick r:id="rId3"/>
              </a:rPr>
              <a:t>tm_shape</a:t>
            </a:r>
            <a:r>
              <a:rPr lang="en-US" altLang="en-US" sz="2700" kern="1200" dirty="0">
                <a:latin typeface="Calibri Light" panose="020F0302020204030204"/>
                <a:ea typeface="Open Sans"/>
                <a:cs typeface="+mn-cs"/>
              </a:rPr>
              <a:t> </a:t>
            </a:r>
            <a:r>
              <a:rPr lang="en-US" altLang="en-US" sz="1800" kern="1200" dirty="0">
                <a:latin typeface="Arial" panose="020B0604020202020204" pitchFamily="34" charset="0"/>
                <a:ea typeface="Open Sans"/>
                <a:cs typeface="+mn-cs"/>
              </a:rPr>
              <a:t>y las </a:t>
            </a:r>
            <a:r>
              <a:rPr lang="en-US" altLang="en-US" sz="1800" kern="1200" dirty="0" err="1">
                <a:latin typeface="Arial" panose="020B0604020202020204" pitchFamily="34" charset="0"/>
                <a:ea typeface="Open Sans"/>
                <a:cs typeface="+mn-cs"/>
              </a:rPr>
              <a:t>capas</a:t>
            </a:r>
            <a:r>
              <a:rPr lang="en-US" altLang="en-US" sz="1800" kern="1200" dirty="0">
                <a:latin typeface="Arial" panose="020B0604020202020204" pitchFamily="34" charset="0"/>
                <a:ea typeface="Open Sans"/>
                <a:cs typeface="+mn-cs"/>
              </a:rPr>
              <a:t> </a:t>
            </a:r>
            <a:r>
              <a:rPr lang="en-US" altLang="en-US" sz="1800" kern="1200" dirty="0" err="1">
                <a:latin typeface="Arial" panose="020B0604020202020204" pitchFamily="34" charset="0"/>
                <a:ea typeface="Open Sans"/>
                <a:cs typeface="+mn-cs"/>
              </a:rPr>
              <a:t>siguientes</a:t>
            </a:r>
            <a:r>
              <a:rPr lang="en-US" altLang="en-US" sz="1800" kern="1200" dirty="0">
                <a:latin typeface="Arial" panose="020B0604020202020204" pitchFamily="34" charset="0"/>
                <a:ea typeface="Open Sans"/>
                <a:cs typeface="+mn-cs"/>
              </a:rPr>
              <a:t> son un  </a:t>
            </a:r>
            <a:r>
              <a:rPr lang="en-US" altLang="en-US" sz="1800" b="1" kern="1200" dirty="0" err="1">
                <a:latin typeface="Arial" panose="020B0604020202020204" pitchFamily="34" charset="0"/>
                <a:ea typeface="Open Sans"/>
                <a:cs typeface="+mn-cs"/>
              </a:rPr>
              <a:t>grupo</a:t>
            </a:r>
            <a:r>
              <a:rPr lang="en-US" altLang="en-US" sz="1800" kern="1200" dirty="0">
                <a:latin typeface="Arial" panose="020B0604020202020204" pitchFamily="34" charset="0"/>
                <a:ea typeface="Open Sans"/>
                <a:cs typeface="+mn-cs"/>
              </a:rPr>
              <a:t>. </a:t>
            </a:r>
          </a:p>
          <a:p>
            <a:pPr defTabSz="685154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800" kern="1200" dirty="0">
                <a:latin typeface="Arial" panose="020B0604020202020204" pitchFamily="34" charset="0"/>
                <a:ea typeface="Open Sans"/>
                <a:cs typeface="+mn-cs"/>
              </a:rPr>
              <a:t>Se </a:t>
            </a:r>
            <a:r>
              <a:rPr lang="en-US" altLang="en-US" sz="1800" kern="1200" dirty="0" err="1">
                <a:latin typeface="Arial" panose="020B0604020202020204" pitchFamily="34" charset="0"/>
                <a:ea typeface="Open Sans"/>
                <a:cs typeface="+mn-cs"/>
              </a:rPr>
              <a:t>pueden</a:t>
            </a:r>
            <a:r>
              <a:rPr lang="en-US" altLang="en-US" sz="1800" kern="1200" dirty="0">
                <a:latin typeface="Arial" panose="020B0604020202020204" pitchFamily="34" charset="0"/>
                <a:ea typeface="Open Sans"/>
                <a:cs typeface="+mn-cs"/>
              </a:rPr>
              <a:t> </a:t>
            </a:r>
            <a:r>
              <a:rPr lang="en-US" altLang="en-US" sz="1800" kern="1200" dirty="0" err="1">
                <a:latin typeface="Arial" panose="020B0604020202020204" pitchFamily="34" charset="0"/>
                <a:ea typeface="Open Sans"/>
                <a:cs typeface="+mn-cs"/>
              </a:rPr>
              <a:t>apilar</a:t>
            </a:r>
            <a:r>
              <a:rPr lang="en-US" altLang="en-US" sz="1800" kern="1200" dirty="0">
                <a:latin typeface="Arial" panose="020B0604020202020204" pitchFamily="34" charset="0"/>
                <a:ea typeface="Open Sans"/>
                <a:cs typeface="+mn-cs"/>
              </a:rPr>
              <a:t> multiples </a:t>
            </a:r>
            <a:r>
              <a:rPr lang="en-US" altLang="en-US" sz="1800" kern="1200" dirty="0" err="1">
                <a:latin typeface="Arial" panose="020B0604020202020204" pitchFamily="34" charset="0"/>
                <a:ea typeface="Open Sans"/>
                <a:cs typeface="+mn-cs"/>
              </a:rPr>
              <a:t>grupos</a:t>
            </a:r>
            <a:r>
              <a:rPr lang="en-US" altLang="en-US" sz="1800" kern="1200" dirty="0">
                <a:latin typeface="Arial" panose="020B0604020202020204" pitchFamily="34" charset="0"/>
                <a:ea typeface="Open Sans"/>
                <a:cs typeface="+mn-cs"/>
              </a:rPr>
              <a:t> para </a:t>
            </a:r>
            <a:r>
              <a:rPr lang="en-US" altLang="en-US" sz="1800" kern="1200" dirty="0" err="1">
                <a:latin typeface="Arial" panose="020B0604020202020204" pitchFamily="34" charset="0"/>
                <a:ea typeface="Open Sans"/>
                <a:cs typeface="+mn-cs"/>
              </a:rPr>
              <a:t>crear</a:t>
            </a:r>
            <a:r>
              <a:rPr lang="en-US" altLang="en-US" sz="1800" kern="1200" dirty="0">
                <a:latin typeface="Arial" panose="020B0604020202020204" pitchFamily="34" charset="0"/>
                <a:ea typeface="Open Sans"/>
                <a:cs typeface="+mn-cs"/>
              </a:rPr>
              <a:t> </a:t>
            </a:r>
            <a:r>
              <a:rPr lang="en-US" altLang="en-US" sz="1800" kern="1200" dirty="0" err="1">
                <a:latin typeface="Arial" panose="020B0604020202020204" pitchFamily="34" charset="0"/>
                <a:ea typeface="Open Sans"/>
                <a:cs typeface="+mn-cs"/>
              </a:rPr>
              <a:t>diseños</a:t>
            </a:r>
            <a:r>
              <a:rPr lang="en-US" altLang="en-US" sz="1800" kern="1200" dirty="0">
                <a:latin typeface="Arial" panose="020B0604020202020204" pitchFamily="34" charset="0"/>
                <a:ea typeface="Open Sans"/>
                <a:cs typeface="+mn-cs"/>
              </a:rPr>
              <a:t> </a:t>
            </a:r>
            <a:r>
              <a:rPr lang="en-US" altLang="en-US" sz="1800" kern="1200" dirty="0" err="1">
                <a:latin typeface="Arial" panose="020B0604020202020204" pitchFamily="34" charset="0"/>
                <a:ea typeface="Open Sans"/>
                <a:cs typeface="+mn-cs"/>
              </a:rPr>
              <a:t>cartograficos</a:t>
            </a:r>
            <a:r>
              <a:rPr lang="en-US" altLang="en-US" sz="1800" kern="1200" dirty="0">
                <a:latin typeface="Arial" panose="020B0604020202020204" pitchFamily="34" charset="0"/>
                <a:ea typeface="Open Sans"/>
                <a:cs typeface="+mn-cs"/>
              </a:rPr>
              <a:t> mas </a:t>
            </a:r>
            <a:r>
              <a:rPr lang="en-US" altLang="en-US" sz="1800" kern="1200" dirty="0" err="1">
                <a:latin typeface="Arial" panose="020B0604020202020204" pitchFamily="34" charset="0"/>
                <a:ea typeface="Open Sans"/>
                <a:cs typeface="+mn-cs"/>
              </a:rPr>
              <a:t>complejos</a:t>
            </a:r>
            <a:endParaRPr lang="en-US" altLang="en-US" sz="1800" kern="1200" dirty="0">
              <a:latin typeface="Arial" panose="020B0604020202020204" pitchFamily="34" charset="0"/>
              <a:ea typeface="Open Sans"/>
              <a:cs typeface="+mn-cs"/>
            </a:endParaRPr>
          </a:p>
          <a:p>
            <a:pPr defTabSz="685154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800" kern="1200" dirty="0">
              <a:latin typeface="Arial" panose="020B0604020202020204" pitchFamily="34" charset="0"/>
              <a:ea typeface="Open Sans"/>
              <a:cs typeface="+mn-cs"/>
            </a:endParaRPr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>
                <a:solidFill>
                  <a:prstClr val="black">
                    <a:alpha val="80000"/>
                  </a:prstClr>
                </a:solidFill>
              </a:rPr>
              <a:t>Priscilla Minotti</a:t>
            </a:r>
            <a:endParaRPr lang="en-US" dirty="0">
              <a:solidFill>
                <a:prstClr val="black">
                  <a:alpha val="80000"/>
                </a:prstClr>
              </a:solidFill>
            </a:endParaRPr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>
                <a:solidFill>
                  <a:prstClr val="white">
                    <a:lumMod val="50000"/>
                    <a:alpha val="25000"/>
                  </a:prstClr>
                </a:solidFill>
              </a:rPr>
              <a:pPr/>
              <a:t>51</a:t>
            </a:fld>
            <a:endParaRPr lang="en-US" dirty="0">
              <a:solidFill>
                <a:prstClr val="white">
                  <a:lumMod val="50000"/>
                  <a:alpha val="25000"/>
                </a:prstClr>
              </a:solidFill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455827" y="510479"/>
            <a:ext cx="7335566" cy="392415"/>
          </a:xfrm>
          <a:prstGeom prst="rect">
            <a:avLst/>
          </a:prstGeom>
          <a:noFill/>
        </p:spPr>
        <p:txBody>
          <a:bodyPr wrap="none" lIns="68523" tIns="34289" rIns="68523" bIns="34289" rtlCol="0">
            <a:spAutoFit/>
          </a:bodyPr>
          <a:lstStyle/>
          <a:p>
            <a:pPr defTabSz="342560"/>
            <a:r>
              <a:rPr lang="es-AR" sz="2100" kern="1200" dirty="0" err="1">
                <a:solidFill>
                  <a:prstClr val="black"/>
                </a:solidFill>
                <a:latin typeface="Calibri Light" panose="020F0302020204030204"/>
                <a:ea typeface="+mn-ea"/>
                <a:cs typeface="+mn-cs"/>
              </a:rPr>
              <a:t>tmap</a:t>
            </a:r>
            <a:r>
              <a:rPr lang="es-AR" sz="2100" kern="1200" dirty="0">
                <a:solidFill>
                  <a:prstClr val="black"/>
                </a:solidFill>
                <a:latin typeface="Calibri Light" panose="020F0302020204030204"/>
                <a:ea typeface="+mn-ea"/>
                <a:cs typeface="+mn-cs"/>
              </a:rPr>
              <a:t> tiene funciones para realizar gráficos mas sofisticados, como </a:t>
            </a:r>
            <a:endParaRPr lang="en-US" sz="2100" kern="1200" dirty="0">
              <a:solidFill>
                <a:prstClr val="black"/>
              </a:solidFill>
              <a:latin typeface="Calibri Light" panose="020F03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489803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220" y="339567"/>
            <a:ext cx="5972175" cy="2921794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4159" y="149695"/>
            <a:ext cx="4035061" cy="3549002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236306" y="3871392"/>
            <a:ext cx="7885416" cy="507830"/>
          </a:xfrm>
          <a:prstGeom prst="rect">
            <a:avLst/>
          </a:prstGeom>
        </p:spPr>
        <p:txBody>
          <a:bodyPr wrap="square" lIns="68550" tIns="34289" rIns="68550" bIns="34289">
            <a:spAutoFit/>
          </a:bodyPr>
          <a:lstStyle/>
          <a:p>
            <a:pPr defTabSz="68546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kern="1200" dirty="0">
                <a:latin typeface="Calibri Light" panose="020F0302020204030204"/>
                <a:ea typeface="Open Sans"/>
                <a:cs typeface="+mn-cs"/>
              </a:rPr>
              <a:t>This plot has 4 groups of layers, respectively from the shape objects land, Europe, rivers, and metro. </a:t>
            </a:r>
          </a:p>
          <a:p>
            <a:pPr defTabSz="68546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kern="1200" dirty="0">
                <a:latin typeface="Calibri Light" panose="020F0302020204030204"/>
                <a:ea typeface="Open Sans"/>
                <a:cs typeface="+mn-cs"/>
              </a:rPr>
              <a:t>The order of (groups of) layers corresponds to the plotting order.</a:t>
            </a:r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>
                <a:solidFill>
                  <a:prstClr val="black">
                    <a:alpha val="80000"/>
                  </a:prstClr>
                </a:solidFill>
              </a:rPr>
              <a:t>Priscilla Minotti</a:t>
            </a:r>
            <a:endParaRPr lang="en-US" dirty="0">
              <a:solidFill>
                <a:prstClr val="black">
                  <a:alpha val="80000"/>
                </a:prstClr>
              </a:solidFill>
            </a:endParaRPr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>
                <a:solidFill>
                  <a:prstClr val="white">
                    <a:lumMod val="50000"/>
                    <a:alpha val="25000"/>
                  </a:prstClr>
                </a:solidFill>
              </a:rPr>
              <a:pPr/>
              <a:t>52</a:t>
            </a:fld>
            <a:endParaRPr lang="en-US" dirty="0">
              <a:solidFill>
                <a:prstClr val="white">
                  <a:lumMod val="50000"/>
                  <a:alpha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495599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 txBox="1">
            <a:spLocks noGrp="1"/>
          </p:cNvSpPr>
          <p:nvPr>
            <p:ph type="ctrTitle"/>
          </p:nvPr>
        </p:nvSpPr>
        <p:spPr>
          <a:xfrm>
            <a:off x="902550" y="1259550"/>
            <a:ext cx="7022250" cy="1159800"/>
          </a:xfrm>
          <a:prstGeom prst="rect">
            <a:avLst/>
          </a:prstGeom>
          <a:noFill/>
          <a:ln>
            <a:noFill/>
          </a:ln>
        </p:spPr>
        <p:txBody>
          <a:bodyPr lIns="91045" tIns="91045" rIns="91045" bIns="91045" anchor="t" anchorCtr="0">
            <a:noAutofit/>
          </a:bodyPr>
          <a:lstStyle/>
          <a:p>
            <a:pPr lvl="0">
              <a:buSzPct val="25000"/>
            </a:pPr>
            <a:r>
              <a:rPr lang="es-ES" sz="3200" dirty="0"/>
              <a:t>¿Y vos, mujer, </a:t>
            </a:r>
            <a:r>
              <a:rPr lang="es-ES" sz="3200" dirty="0" err="1"/>
              <a:t>querés</a:t>
            </a:r>
            <a:r>
              <a:rPr lang="es-ES" sz="3200" dirty="0"/>
              <a:t> presentar algo en próximas reuniones?</a:t>
            </a:r>
            <a:endParaRPr lang="en" sz="2600" dirty="0">
              <a:solidFill>
                <a:schemeClr val="bg2"/>
              </a:solidFill>
            </a:endParaRPr>
          </a:p>
        </p:txBody>
      </p:sp>
      <p:sp>
        <p:nvSpPr>
          <p:cNvPr id="3" name="Shape 185"/>
          <p:cNvSpPr txBox="1">
            <a:spLocks/>
          </p:cNvSpPr>
          <p:nvPr/>
        </p:nvSpPr>
        <p:spPr>
          <a:xfrm>
            <a:off x="914400" y="2343150"/>
            <a:ext cx="7620000" cy="2590800"/>
          </a:xfrm>
          <a:prstGeom prst="rect">
            <a:avLst/>
          </a:prstGeom>
          <a:noFill/>
          <a:ln>
            <a:noFill/>
          </a:ln>
        </p:spPr>
        <p:txBody>
          <a:bodyPr lIns="91045" tIns="91045" rIns="91045" bIns="9104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None/>
              <a:defRPr sz="3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None/>
              <a:defRPr sz="3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None/>
              <a:defRPr sz="3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None/>
              <a:defRPr sz="3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None/>
              <a:defRPr sz="3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None/>
              <a:defRPr sz="3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None/>
              <a:defRPr sz="3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None/>
              <a:defRPr sz="3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282833" indent="-227460">
              <a:spcBef>
                <a:spcPts val="600"/>
              </a:spcBef>
              <a:buClr>
                <a:srgbClr val="562457"/>
              </a:buClr>
              <a:buFont typeface="Helvetica Neue"/>
              <a:buChar char="▪"/>
            </a:pPr>
            <a:r>
              <a:rPr lang="en" sz="2000" dirty="0">
                <a:solidFill>
                  <a:schemeClr val="bg2"/>
                </a:solidFill>
              </a:rPr>
              <a:t>Taller R para Ciencia de Datos Parte II (nivel inicial/intermedio)</a:t>
            </a:r>
          </a:p>
          <a:p>
            <a:pPr marL="282833" indent="-227460">
              <a:spcBef>
                <a:spcPts val="600"/>
              </a:spcBef>
              <a:buClr>
                <a:srgbClr val="562457"/>
              </a:buClr>
              <a:buFont typeface="Helvetica Neue"/>
              <a:buChar char="▪"/>
            </a:pPr>
            <a:r>
              <a:rPr lang="en" sz="2000" dirty="0">
                <a:solidFill>
                  <a:schemeClr val="bg2"/>
                </a:solidFill>
              </a:rPr>
              <a:t>Cl</a:t>
            </a:r>
            <a:r>
              <a:rPr lang="es-AR" sz="2000" dirty="0" err="1">
                <a:solidFill>
                  <a:schemeClr val="bg2"/>
                </a:solidFill>
              </a:rPr>
              <a:t>ínica</a:t>
            </a:r>
            <a:r>
              <a:rPr lang="es-AR" sz="2000" dirty="0">
                <a:solidFill>
                  <a:schemeClr val="bg2"/>
                </a:solidFill>
              </a:rPr>
              <a:t> de Código (todos los niveles)</a:t>
            </a:r>
          </a:p>
          <a:p>
            <a:pPr marL="282833" indent="-227460">
              <a:spcBef>
                <a:spcPts val="600"/>
              </a:spcBef>
              <a:buClr>
                <a:srgbClr val="562457"/>
              </a:buClr>
              <a:buFont typeface="Helvetica Neue"/>
              <a:buChar char="▪"/>
            </a:pPr>
            <a:r>
              <a:rPr lang="es-AR" sz="2000" dirty="0">
                <a:solidFill>
                  <a:schemeClr val="bg2"/>
                </a:solidFill>
              </a:rPr>
              <a:t>Intercambio de ideas sobre proyectos que requieren soluciones creativas (nivel intermedio/avanzado)</a:t>
            </a:r>
          </a:p>
          <a:p>
            <a:pPr marL="282833" indent="-227460">
              <a:spcBef>
                <a:spcPts val="600"/>
              </a:spcBef>
              <a:buClr>
                <a:srgbClr val="562457"/>
              </a:buClr>
              <a:buFont typeface="Helvetica Neue"/>
              <a:buChar char="▪"/>
            </a:pPr>
            <a:r>
              <a:rPr lang="es-ES" sz="2000" dirty="0">
                <a:solidFill>
                  <a:schemeClr val="bg2"/>
                </a:solidFill>
              </a:rPr>
              <a:t>¿</a:t>
            </a:r>
            <a:r>
              <a:rPr lang="es-AR" sz="2000" dirty="0">
                <a:solidFill>
                  <a:schemeClr val="bg2"/>
                </a:solidFill>
              </a:rPr>
              <a:t>Otras ideas?</a:t>
            </a:r>
          </a:p>
          <a:p>
            <a:pPr marL="282833" indent="-227460">
              <a:spcBef>
                <a:spcPts val="600"/>
              </a:spcBef>
              <a:buClr>
                <a:srgbClr val="562457"/>
              </a:buClr>
              <a:buFont typeface="Helvetica Neue"/>
              <a:buChar char="▪"/>
            </a:pPr>
            <a:r>
              <a:rPr lang="es-AR" sz="2000" dirty="0">
                <a:solidFill>
                  <a:schemeClr val="bg2"/>
                </a:solidFill>
                <a:latin typeface="Courier New"/>
                <a:cs typeface="Courier New"/>
              </a:rPr>
              <a:t>¡</a:t>
            </a:r>
            <a:r>
              <a:rPr lang="es-AR" sz="2000" dirty="0">
                <a:solidFill>
                  <a:schemeClr val="bg2"/>
                </a:solidFill>
              </a:rPr>
              <a:t>Seguimos por </a:t>
            </a:r>
            <a:r>
              <a:rPr lang="es-AR" sz="2000" dirty="0" err="1">
                <a:solidFill>
                  <a:schemeClr val="bg2"/>
                </a:solidFill>
              </a:rPr>
              <a:t>Slack</a:t>
            </a:r>
            <a:r>
              <a:rPr lang="es-AR" sz="2000" dirty="0">
                <a:solidFill>
                  <a:schemeClr val="bg2"/>
                </a:solidFill>
              </a:rPr>
              <a:t>!</a:t>
            </a:r>
            <a:endParaRPr lang="en" sz="2000" dirty="0">
              <a:solidFill>
                <a:schemeClr val="bg2"/>
              </a:solidFill>
            </a:endParaRPr>
          </a:p>
          <a:p>
            <a:pPr marL="454928" indent="-227460">
              <a:spcBef>
                <a:spcPts val="600"/>
              </a:spcBef>
              <a:buClr>
                <a:srgbClr val="562457"/>
              </a:buClr>
              <a:buFont typeface="Helvetica Neue"/>
              <a:buChar char="▪"/>
            </a:pPr>
            <a:endParaRPr lang="en" sz="2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6185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819150"/>
            <a:ext cx="6477000" cy="38862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62000" y="4630216"/>
            <a:ext cx="6019800" cy="311621"/>
          </a:xfrm>
          <a:prstGeom prst="rect">
            <a:avLst/>
          </a:prstGeom>
          <a:noFill/>
        </p:spPr>
        <p:txBody>
          <a:bodyPr wrap="square" lIns="91060" tIns="45530" rIns="91060" bIns="45530" rtlCol="0">
            <a:spAutoFit/>
          </a:bodyPr>
          <a:lstStyle/>
          <a:p>
            <a:r>
              <a:rPr lang="es-ES" dirty="0">
                <a:solidFill>
                  <a:schemeClr val="bg2"/>
                </a:solidFill>
              </a:rPr>
              <a:t>https://d4tagirl.com/2017/05/visualizing-r-ladies-growth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4900" y="819150"/>
            <a:ext cx="3657600" cy="52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5900" y="3943350"/>
            <a:ext cx="3276600" cy="560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Shape 184"/>
          <p:cNvSpPr txBox="1">
            <a:spLocks noGrp="1"/>
          </p:cNvSpPr>
          <p:nvPr>
            <p:ph type="title"/>
          </p:nvPr>
        </p:nvSpPr>
        <p:spPr>
          <a:xfrm>
            <a:off x="692024" y="209550"/>
            <a:ext cx="7232775" cy="857400"/>
          </a:xfrm>
          <a:prstGeom prst="rect">
            <a:avLst/>
          </a:prstGeom>
          <a:noFill/>
          <a:ln>
            <a:noFill/>
          </a:ln>
        </p:spPr>
        <p:txBody>
          <a:bodyPr lIns="91045" tIns="91045" rIns="91045" bIns="91045" anchor="t" anchorCtr="0">
            <a:noAutofit/>
          </a:bodyPr>
          <a:lstStyle/>
          <a:p>
            <a:pPr lvl="0">
              <a:buSzPct val="25000"/>
            </a:pPr>
            <a:r>
              <a:rPr lang="en" dirty="0">
                <a:solidFill>
                  <a:schemeClr val="bg2"/>
                </a:solidFill>
              </a:rPr>
              <a:t>Noticias de </a:t>
            </a:r>
            <a:r>
              <a:rPr lang="en" dirty="0">
                <a:solidFill>
                  <a:srgbClr val="88398A"/>
                </a:solidFill>
              </a:rPr>
              <a:t>R-Ladies </a:t>
            </a:r>
            <a:r>
              <a:rPr lang="en" dirty="0" smtClean="0">
                <a:solidFill>
                  <a:srgbClr val="88398A"/>
                </a:solidFill>
              </a:rPr>
              <a:t>Argentina</a:t>
            </a:r>
            <a:endParaRPr lang="en" dirty="0">
              <a:solidFill>
                <a:srgbClr val="88398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8980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009652"/>
            <a:ext cx="4191000" cy="8737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906515"/>
            <a:ext cx="4114800" cy="1423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381001" y="3330160"/>
            <a:ext cx="4114800" cy="646331"/>
          </a:xfrm>
          <a:prstGeom prst="rect">
            <a:avLst/>
          </a:prstGeom>
        </p:spPr>
        <p:txBody>
          <a:bodyPr wrap="square" lIns="91060" tIns="45530" rIns="91060" bIns="45530">
            <a:spAutoFit/>
          </a:bodyPr>
          <a:lstStyle/>
          <a:p>
            <a:r>
              <a:rPr lang="en-US" sz="1200" dirty="0">
                <a:solidFill>
                  <a:schemeClr val="tx2">
                    <a:lumMod val="50000"/>
                  </a:schemeClr>
                </a:solidFill>
              </a:rPr>
              <a:t>http://nexciencia.exactas.uba.ar/r-ladies-lenguaje-r-genero-computacion-programacion-tecnologia-mujeres-laura-acion-daniela-vazquez</a:t>
            </a:r>
          </a:p>
        </p:txBody>
      </p:sp>
      <p:sp>
        <p:nvSpPr>
          <p:cNvPr id="9" name="Shape 184"/>
          <p:cNvSpPr txBox="1">
            <a:spLocks noGrp="1"/>
          </p:cNvSpPr>
          <p:nvPr>
            <p:ph type="title"/>
          </p:nvPr>
        </p:nvSpPr>
        <p:spPr>
          <a:xfrm>
            <a:off x="692024" y="209550"/>
            <a:ext cx="7232775" cy="857400"/>
          </a:xfrm>
          <a:prstGeom prst="rect">
            <a:avLst/>
          </a:prstGeom>
          <a:noFill/>
          <a:ln>
            <a:noFill/>
          </a:ln>
        </p:spPr>
        <p:txBody>
          <a:bodyPr lIns="91045" tIns="91045" rIns="91045" bIns="91045" anchor="t" anchorCtr="0">
            <a:noAutofit/>
          </a:bodyPr>
          <a:lstStyle/>
          <a:p>
            <a:pPr lvl="0">
              <a:buSzPct val="25000"/>
            </a:pPr>
            <a:r>
              <a:rPr lang="en" dirty="0">
                <a:solidFill>
                  <a:schemeClr val="bg2"/>
                </a:solidFill>
              </a:rPr>
              <a:t>Noticias de </a:t>
            </a:r>
            <a:r>
              <a:rPr lang="en" dirty="0">
                <a:solidFill>
                  <a:srgbClr val="88398A"/>
                </a:solidFill>
              </a:rPr>
              <a:t>R-Ladies </a:t>
            </a:r>
            <a:r>
              <a:rPr lang="en" dirty="0" smtClean="0">
                <a:solidFill>
                  <a:srgbClr val="88398A"/>
                </a:solidFill>
              </a:rPr>
              <a:t>Buenos Aires</a:t>
            </a:r>
            <a:endParaRPr lang="en" dirty="0">
              <a:solidFill>
                <a:srgbClr val="88398A"/>
              </a:solidFill>
            </a:endParaRPr>
          </a:p>
        </p:txBody>
      </p:sp>
      <p:pic>
        <p:nvPicPr>
          <p:cNvPr id="10" name="Picture 4" descr="E:\Laura\Stats\RLadies\Sponsors\EANT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1621887"/>
            <a:ext cx="4280286" cy="721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2" y="2724152"/>
            <a:ext cx="1343025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66964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184"/>
          <p:cNvSpPr txBox="1">
            <a:spLocks noGrp="1"/>
          </p:cNvSpPr>
          <p:nvPr>
            <p:ph type="title"/>
          </p:nvPr>
        </p:nvSpPr>
        <p:spPr>
          <a:xfrm>
            <a:off x="692024" y="209550"/>
            <a:ext cx="7232775" cy="857400"/>
          </a:xfrm>
          <a:prstGeom prst="rect">
            <a:avLst/>
          </a:prstGeom>
          <a:noFill/>
          <a:ln>
            <a:noFill/>
          </a:ln>
        </p:spPr>
        <p:txBody>
          <a:bodyPr lIns="91045" tIns="91045" rIns="91045" bIns="91045" anchor="t" anchorCtr="0">
            <a:noAutofit/>
          </a:bodyPr>
          <a:lstStyle/>
          <a:p>
            <a:pPr lvl="0">
              <a:buSzPct val="25000"/>
            </a:pPr>
            <a:r>
              <a:rPr lang="en" dirty="0" smtClean="0">
                <a:solidFill>
                  <a:srgbClr val="88398A"/>
                </a:solidFill>
              </a:rPr>
              <a:t>Noticias de R-Ladies </a:t>
            </a:r>
            <a:r>
              <a:rPr lang="en" dirty="0" smtClean="0">
                <a:solidFill>
                  <a:schemeClr val="bg2"/>
                </a:solidFill>
              </a:rPr>
              <a:t>Buenos Aires</a:t>
            </a:r>
            <a:endParaRPr lang="en" dirty="0">
              <a:solidFill>
                <a:schemeClr val="bg2"/>
              </a:solidFill>
            </a:endParaRPr>
          </a:p>
        </p:txBody>
      </p:sp>
      <p:sp>
        <p:nvSpPr>
          <p:cNvPr id="7" name="Shape 185"/>
          <p:cNvSpPr txBox="1">
            <a:spLocks noGrp="1"/>
          </p:cNvSpPr>
          <p:nvPr>
            <p:ph type="body" idx="1"/>
          </p:nvPr>
        </p:nvSpPr>
        <p:spPr>
          <a:xfrm>
            <a:off x="533400" y="819150"/>
            <a:ext cx="7772400" cy="3276600"/>
          </a:xfrm>
          <a:prstGeom prst="rect">
            <a:avLst/>
          </a:prstGeom>
          <a:noFill/>
          <a:ln>
            <a:noFill/>
          </a:ln>
        </p:spPr>
        <p:txBody>
          <a:bodyPr lIns="91045" tIns="91045" rIns="91045" bIns="91045" anchor="t" anchorCtr="0">
            <a:noAutofit/>
          </a:bodyPr>
          <a:lstStyle/>
          <a:p>
            <a:pPr marL="454928" indent="-227460">
              <a:spcBef>
                <a:spcPts val="600"/>
              </a:spcBef>
              <a:spcAft>
                <a:spcPts val="600"/>
              </a:spcAft>
            </a:pPr>
            <a:r>
              <a:rPr lang="en" sz="2500" dirty="0">
                <a:solidFill>
                  <a:schemeClr val="bg2"/>
                </a:solidFill>
              </a:rPr>
              <a:t>Habemus Slack!</a:t>
            </a:r>
          </a:p>
          <a:p>
            <a:pPr marL="454928" indent="-227460">
              <a:spcBef>
                <a:spcPts val="600"/>
              </a:spcBef>
              <a:spcAft>
                <a:spcPts val="600"/>
              </a:spcAft>
            </a:pPr>
            <a:r>
              <a:rPr lang="en" sz="2500" dirty="0">
                <a:solidFill>
                  <a:schemeClr val="bg2"/>
                </a:solidFill>
              </a:rPr>
              <a:t>Somos unas 30 Ladies porteñas (de las más de 120 en              ):</a:t>
            </a:r>
          </a:p>
          <a:p>
            <a:pPr marL="910125" lvl="1" indent="-227460">
              <a:spcBef>
                <a:spcPts val="600"/>
              </a:spcBef>
              <a:spcAft>
                <a:spcPts val="600"/>
              </a:spcAft>
              <a:buFont typeface="Helvetica Neue"/>
              <a:buChar char="▪"/>
            </a:pPr>
            <a:r>
              <a:rPr lang="en" sz="2500" dirty="0">
                <a:solidFill>
                  <a:schemeClr val="bg2"/>
                </a:solidFill>
              </a:rPr>
              <a:t>Intercambiando ideas de proyectos, para presentaciones, tips, ofertas laborales y ayuda con R (entre otras cosas).</a:t>
            </a:r>
          </a:p>
          <a:p>
            <a:pPr marL="454928" indent="-227460">
              <a:spcBef>
                <a:spcPts val="600"/>
              </a:spcBef>
              <a:spcAft>
                <a:spcPts val="600"/>
              </a:spcAft>
            </a:pPr>
            <a:r>
              <a:rPr lang="en" sz="2500" dirty="0">
                <a:solidFill>
                  <a:schemeClr val="bg2"/>
                </a:solidFill>
              </a:rPr>
              <a:t>L</a:t>
            </a:r>
            <a:r>
              <a:rPr lang="en" sz="2500" dirty="0">
                <a:solidFill>
                  <a:srgbClr val="7030A0"/>
                </a:solidFill>
              </a:rPr>
              <a:t>A</a:t>
            </a:r>
            <a:r>
              <a:rPr lang="en" sz="2500" dirty="0">
                <a:solidFill>
                  <a:schemeClr val="bg2"/>
                </a:solidFill>
              </a:rPr>
              <a:t>s (perdón aliados) que aún no se anotaron y quieren sumarse, agreguen un email en la planilla que está circulando.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819150"/>
            <a:ext cx="533400" cy="533400"/>
          </a:xfrm>
          <a:prstGeom prst="rect">
            <a:avLst/>
          </a:prstGeom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39" y="1809751"/>
            <a:ext cx="1223159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26096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 txBox="1">
            <a:spLocks noGrp="1"/>
          </p:cNvSpPr>
          <p:nvPr>
            <p:ph type="ctrTitle"/>
          </p:nvPr>
        </p:nvSpPr>
        <p:spPr>
          <a:xfrm>
            <a:off x="902550" y="1259550"/>
            <a:ext cx="7022250" cy="1159800"/>
          </a:xfrm>
          <a:prstGeom prst="rect">
            <a:avLst/>
          </a:prstGeom>
          <a:noFill/>
          <a:ln>
            <a:noFill/>
          </a:ln>
        </p:spPr>
        <p:txBody>
          <a:bodyPr lIns="91045" tIns="91045" rIns="91045" bIns="91045" anchor="t" anchorCtr="0">
            <a:noAutofit/>
          </a:bodyPr>
          <a:lstStyle/>
          <a:p>
            <a:pPr>
              <a:buSzPct val="25000"/>
            </a:pPr>
            <a:r>
              <a:rPr lang="en" dirty="0" smtClean="0"/>
              <a:t>Taller de R para </a:t>
            </a:r>
            <a:br>
              <a:rPr lang="en" dirty="0" smtClean="0"/>
            </a:br>
            <a:r>
              <a:rPr lang="en" dirty="0" smtClean="0"/>
              <a:t>Ciencia de Datos </a:t>
            </a:r>
            <a:br>
              <a:rPr lang="en" dirty="0" smtClean="0"/>
            </a:br>
            <a:r>
              <a:rPr lang="en" sz="2600" dirty="0">
                <a:solidFill>
                  <a:schemeClr val="bg2"/>
                </a:solidFill>
              </a:rPr>
              <a:t>(Parte I)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400" y="1428764"/>
            <a:ext cx="1828800" cy="274320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791390" y="4248151"/>
            <a:ext cx="2610917" cy="530912"/>
          </a:xfrm>
          <a:prstGeom prst="rect">
            <a:avLst/>
          </a:prstGeom>
          <a:noFill/>
        </p:spPr>
        <p:txBody>
          <a:bodyPr wrap="square" lIns="91060" tIns="45530" rIns="91060" bIns="45530" rtlCol="0">
            <a:spAutoFit/>
          </a:bodyPr>
          <a:lstStyle/>
          <a:p>
            <a:r>
              <a:rPr lang="es-ES" dirty="0">
                <a:solidFill>
                  <a:schemeClr val="bg2"/>
                </a:solidFill>
                <a:hlinkClick r:id="rId4"/>
              </a:rPr>
              <a:t>http://r4ds.had.co.nz</a:t>
            </a:r>
            <a:r>
              <a:rPr lang="es-ES" dirty="0" smtClean="0">
                <a:solidFill>
                  <a:schemeClr val="bg2"/>
                </a:solidFill>
                <a:hlinkClick r:id="rId4"/>
              </a:rPr>
              <a:t>/</a:t>
            </a:r>
            <a:endParaRPr lang="es-ES" dirty="0" smtClean="0">
              <a:solidFill>
                <a:schemeClr val="bg2"/>
              </a:solidFill>
            </a:endParaRPr>
          </a:p>
          <a:p>
            <a:r>
              <a:rPr lang="es-ES" dirty="0">
                <a:hlinkClick r:id="rId5"/>
              </a:rPr>
              <a:t>https://</a:t>
            </a:r>
            <a:r>
              <a:rPr lang="es-ES" dirty="0" smtClean="0">
                <a:hlinkClick r:id="rId5"/>
              </a:rPr>
              <a:t>github.com/hadley/r4ds</a:t>
            </a:r>
            <a:endParaRPr lang="es-ES" dirty="0">
              <a:solidFill>
                <a:schemeClr val="bg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-Ladies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8_Metropolitano">
  <a:themeElements>
    <a:clrScheme name="Metropolitan">
      <a:dk1>
        <a:sysClr val="windowText" lastClr="000000"/>
      </a:dk1>
      <a:lt1>
        <a:sysClr val="window" lastClr="FFFFFF"/>
      </a:lt1>
      <a:dk2>
        <a:srgbClr val="162F33"/>
      </a:dk2>
      <a:lt2>
        <a:srgbClr val="EAF0E0"/>
      </a:lt2>
      <a:accent1>
        <a:srgbClr val="50B4C8"/>
      </a:accent1>
      <a:accent2>
        <a:srgbClr val="A8B97F"/>
      </a:accent2>
      <a:accent3>
        <a:srgbClr val="9B9256"/>
      </a:accent3>
      <a:accent4>
        <a:srgbClr val="657689"/>
      </a:accent4>
      <a:accent5>
        <a:srgbClr val="7A855D"/>
      </a:accent5>
      <a:accent6>
        <a:srgbClr val="84AC9D"/>
      </a:accent6>
      <a:hlink>
        <a:srgbClr val="2370CD"/>
      </a:hlink>
      <a:folHlink>
        <a:srgbClr val="877589"/>
      </a:folHlink>
    </a:clrScheme>
    <a:fontScheme name="Metropolita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Metropolitan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00000"/>
                <a:lumMod val="110000"/>
              </a:schemeClr>
            </a:gs>
            <a:gs pos="50000">
              <a:schemeClr val="phClr">
                <a:tint val="75000"/>
                <a:satMod val="101000"/>
                <a:lumMod val="105000"/>
              </a:schemeClr>
            </a:gs>
            <a:gs pos="100000">
              <a:schemeClr val="phClr">
                <a:tint val="82000"/>
                <a:satMod val="104000"/>
                <a:lumMod val="105000"/>
              </a:schemeClr>
            </a:gs>
          </a:gsLst>
          <a:lin ang="27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0000"/>
                <a:lumMod val="100000"/>
              </a:schemeClr>
            </a:gs>
            <a:gs pos="100000">
              <a:schemeClr val="phClr">
                <a:shade val="80000"/>
                <a:satMod val="100000"/>
                <a:lumMod val="99000"/>
              </a:schemeClr>
            </a:gs>
          </a:gsLst>
          <a:lin ang="27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Metropolitan" id="{4C5440D6-04D2-4954-96CF-F251137069B2}" vid="{79CFCA13-9412-4290-BB4B-85112F88857B}"/>
    </a:ext>
  </a:extLst>
</a:theme>
</file>

<file path=ppt/theme/theme11.xml><?xml version="1.0" encoding="utf-8"?>
<a:theme xmlns:a="http://schemas.openxmlformats.org/drawingml/2006/main" name="9_Metropolitano">
  <a:themeElements>
    <a:clrScheme name="Metropolitan">
      <a:dk1>
        <a:sysClr val="windowText" lastClr="000000"/>
      </a:dk1>
      <a:lt1>
        <a:sysClr val="window" lastClr="FFFFFF"/>
      </a:lt1>
      <a:dk2>
        <a:srgbClr val="162F33"/>
      </a:dk2>
      <a:lt2>
        <a:srgbClr val="EAF0E0"/>
      </a:lt2>
      <a:accent1>
        <a:srgbClr val="50B4C8"/>
      </a:accent1>
      <a:accent2>
        <a:srgbClr val="A8B97F"/>
      </a:accent2>
      <a:accent3>
        <a:srgbClr val="9B9256"/>
      </a:accent3>
      <a:accent4>
        <a:srgbClr val="657689"/>
      </a:accent4>
      <a:accent5>
        <a:srgbClr val="7A855D"/>
      </a:accent5>
      <a:accent6>
        <a:srgbClr val="84AC9D"/>
      </a:accent6>
      <a:hlink>
        <a:srgbClr val="2370CD"/>
      </a:hlink>
      <a:folHlink>
        <a:srgbClr val="877589"/>
      </a:folHlink>
    </a:clrScheme>
    <a:fontScheme name="Metropolita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Metropolitan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00000"/>
                <a:lumMod val="110000"/>
              </a:schemeClr>
            </a:gs>
            <a:gs pos="50000">
              <a:schemeClr val="phClr">
                <a:tint val="75000"/>
                <a:satMod val="101000"/>
                <a:lumMod val="105000"/>
              </a:schemeClr>
            </a:gs>
            <a:gs pos="100000">
              <a:schemeClr val="phClr">
                <a:tint val="82000"/>
                <a:satMod val="104000"/>
                <a:lumMod val="105000"/>
              </a:schemeClr>
            </a:gs>
          </a:gsLst>
          <a:lin ang="27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0000"/>
                <a:lumMod val="100000"/>
              </a:schemeClr>
            </a:gs>
            <a:gs pos="100000">
              <a:schemeClr val="phClr">
                <a:shade val="80000"/>
                <a:satMod val="100000"/>
                <a:lumMod val="99000"/>
              </a:schemeClr>
            </a:gs>
          </a:gsLst>
          <a:lin ang="27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Metropolitan" id="{4C5440D6-04D2-4954-96CF-F251137069B2}" vid="{79CFCA13-9412-4290-BB4B-85112F88857B}"/>
    </a:ext>
  </a:extLst>
</a:theme>
</file>

<file path=ppt/theme/theme12.xml><?xml version="1.0" encoding="utf-8"?>
<a:theme xmlns:a="http://schemas.openxmlformats.org/drawingml/2006/main" name="10_Metropolitano">
  <a:themeElements>
    <a:clrScheme name="Metropolitan">
      <a:dk1>
        <a:sysClr val="windowText" lastClr="000000"/>
      </a:dk1>
      <a:lt1>
        <a:sysClr val="window" lastClr="FFFFFF"/>
      </a:lt1>
      <a:dk2>
        <a:srgbClr val="162F33"/>
      </a:dk2>
      <a:lt2>
        <a:srgbClr val="EAF0E0"/>
      </a:lt2>
      <a:accent1>
        <a:srgbClr val="50B4C8"/>
      </a:accent1>
      <a:accent2>
        <a:srgbClr val="A8B97F"/>
      </a:accent2>
      <a:accent3>
        <a:srgbClr val="9B9256"/>
      </a:accent3>
      <a:accent4>
        <a:srgbClr val="657689"/>
      </a:accent4>
      <a:accent5>
        <a:srgbClr val="7A855D"/>
      </a:accent5>
      <a:accent6>
        <a:srgbClr val="84AC9D"/>
      </a:accent6>
      <a:hlink>
        <a:srgbClr val="2370CD"/>
      </a:hlink>
      <a:folHlink>
        <a:srgbClr val="877589"/>
      </a:folHlink>
    </a:clrScheme>
    <a:fontScheme name="Metropolita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Metropolitan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00000"/>
                <a:lumMod val="110000"/>
              </a:schemeClr>
            </a:gs>
            <a:gs pos="50000">
              <a:schemeClr val="phClr">
                <a:tint val="75000"/>
                <a:satMod val="101000"/>
                <a:lumMod val="105000"/>
              </a:schemeClr>
            </a:gs>
            <a:gs pos="100000">
              <a:schemeClr val="phClr">
                <a:tint val="82000"/>
                <a:satMod val="104000"/>
                <a:lumMod val="105000"/>
              </a:schemeClr>
            </a:gs>
          </a:gsLst>
          <a:lin ang="27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0000"/>
                <a:lumMod val="100000"/>
              </a:schemeClr>
            </a:gs>
            <a:gs pos="100000">
              <a:schemeClr val="phClr">
                <a:shade val="80000"/>
                <a:satMod val="100000"/>
                <a:lumMod val="99000"/>
              </a:schemeClr>
            </a:gs>
          </a:gsLst>
          <a:lin ang="27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Metropolitan" id="{4C5440D6-04D2-4954-96CF-F251137069B2}" vid="{79CFCA13-9412-4290-BB4B-85112F88857B}"/>
    </a:ext>
  </a:extLst>
</a:theme>
</file>

<file path=ppt/theme/theme13.xml><?xml version="1.0" encoding="utf-8"?>
<a:theme xmlns:a="http://schemas.openxmlformats.org/drawingml/2006/main" name="11_Metropolitano">
  <a:themeElements>
    <a:clrScheme name="Metropolitan">
      <a:dk1>
        <a:sysClr val="windowText" lastClr="000000"/>
      </a:dk1>
      <a:lt1>
        <a:sysClr val="window" lastClr="FFFFFF"/>
      </a:lt1>
      <a:dk2>
        <a:srgbClr val="162F33"/>
      </a:dk2>
      <a:lt2>
        <a:srgbClr val="EAF0E0"/>
      </a:lt2>
      <a:accent1>
        <a:srgbClr val="50B4C8"/>
      </a:accent1>
      <a:accent2>
        <a:srgbClr val="A8B97F"/>
      </a:accent2>
      <a:accent3>
        <a:srgbClr val="9B9256"/>
      </a:accent3>
      <a:accent4>
        <a:srgbClr val="657689"/>
      </a:accent4>
      <a:accent5>
        <a:srgbClr val="7A855D"/>
      </a:accent5>
      <a:accent6>
        <a:srgbClr val="84AC9D"/>
      </a:accent6>
      <a:hlink>
        <a:srgbClr val="2370CD"/>
      </a:hlink>
      <a:folHlink>
        <a:srgbClr val="877589"/>
      </a:folHlink>
    </a:clrScheme>
    <a:fontScheme name="Metropolita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Metropolitan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00000"/>
                <a:lumMod val="110000"/>
              </a:schemeClr>
            </a:gs>
            <a:gs pos="50000">
              <a:schemeClr val="phClr">
                <a:tint val="75000"/>
                <a:satMod val="101000"/>
                <a:lumMod val="105000"/>
              </a:schemeClr>
            </a:gs>
            <a:gs pos="100000">
              <a:schemeClr val="phClr">
                <a:tint val="82000"/>
                <a:satMod val="104000"/>
                <a:lumMod val="105000"/>
              </a:schemeClr>
            </a:gs>
          </a:gsLst>
          <a:lin ang="27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0000"/>
                <a:lumMod val="100000"/>
              </a:schemeClr>
            </a:gs>
            <a:gs pos="100000">
              <a:schemeClr val="phClr">
                <a:shade val="80000"/>
                <a:satMod val="100000"/>
                <a:lumMod val="99000"/>
              </a:schemeClr>
            </a:gs>
          </a:gsLst>
          <a:lin ang="27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Metropolitan" id="{4C5440D6-04D2-4954-96CF-F251137069B2}" vid="{79CFCA13-9412-4290-BB4B-85112F88857B}"/>
    </a:ext>
  </a:extLst>
</a:theme>
</file>

<file path=ppt/theme/theme14.xml><?xml version="1.0" encoding="utf-8"?>
<a:theme xmlns:a="http://schemas.openxmlformats.org/drawingml/2006/main" name="12_Metropolitano">
  <a:themeElements>
    <a:clrScheme name="Metropolitan">
      <a:dk1>
        <a:sysClr val="windowText" lastClr="000000"/>
      </a:dk1>
      <a:lt1>
        <a:sysClr val="window" lastClr="FFFFFF"/>
      </a:lt1>
      <a:dk2>
        <a:srgbClr val="162F33"/>
      </a:dk2>
      <a:lt2>
        <a:srgbClr val="EAF0E0"/>
      </a:lt2>
      <a:accent1>
        <a:srgbClr val="50B4C8"/>
      </a:accent1>
      <a:accent2>
        <a:srgbClr val="A8B97F"/>
      </a:accent2>
      <a:accent3>
        <a:srgbClr val="9B9256"/>
      </a:accent3>
      <a:accent4>
        <a:srgbClr val="657689"/>
      </a:accent4>
      <a:accent5>
        <a:srgbClr val="7A855D"/>
      </a:accent5>
      <a:accent6>
        <a:srgbClr val="84AC9D"/>
      </a:accent6>
      <a:hlink>
        <a:srgbClr val="2370CD"/>
      </a:hlink>
      <a:folHlink>
        <a:srgbClr val="877589"/>
      </a:folHlink>
    </a:clrScheme>
    <a:fontScheme name="Metropolita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Metropolitan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00000"/>
                <a:lumMod val="110000"/>
              </a:schemeClr>
            </a:gs>
            <a:gs pos="50000">
              <a:schemeClr val="phClr">
                <a:tint val="75000"/>
                <a:satMod val="101000"/>
                <a:lumMod val="105000"/>
              </a:schemeClr>
            </a:gs>
            <a:gs pos="100000">
              <a:schemeClr val="phClr">
                <a:tint val="82000"/>
                <a:satMod val="104000"/>
                <a:lumMod val="105000"/>
              </a:schemeClr>
            </a:gs>
          </a:gsLst>
          <a:lin ang="27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0000"/>
                <a:lumMod val="100000"/>
              </a:schemeClr>
            </a:gs>
            <a:gs pos="100000">
              <a:schemeClr val="phClr">
                <a:shade val="80000"/>
                <a:satMod val="100000"/>
                <a:lumMod val="99000"/>
              </a:schemeClr>
            </a:gs>
          </a:gsLst>
          <a:lin ang="27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Metropolitan" id="{4C5440D6-04D2-4954-96CF-F251137069B2}" vid="{79CFCA13-9412-4290-BB4B-85112F88857B}"/>
    </a:ext>
  </a:extLst>
</a:theme>
</file>

<file path=ppt/theme/theme15.xml><?xml version="1.0" encoding="utf-8"?>
<a:theme xmlns:a="http://schemas.openxmlformats.org/drawingml/2006/main" name="13_Metropolitano">
  <a:themeElements>
    <a:clrScheme name="Metropolitan">
      <a:dk1>
        <a:sysClr val="windowText" lastClr="000000"/>
      </a:dk1>
      <a:lt1>
        <a:sysClr val="window" lastClr="FFFFFF"/>
      </a:lt1>
      <a:dk2>
        <a:srgbClr val="162F33"/>
      </a:dk2>
      <a:lt2>
        <a:srgbClr val="EAF0E0"/>
      </a:lt2>
      <a:accent1>
        <a:srgbClr val="50B4C8"/>
      </a:accent1>
      <a:accent2>
        <a:srgbClr val="A8B97F"/>
      </a:accent2>
      <a:accent3>
        <a:srgbClr val="9B9256"/>
      </a:accent3>
      <a:accent4>
        <a:srgbClr val="657689"/>
      </a:accent4>
      <a:accent5>
        <a:srgbClr val="7A855D"/>
      </a:accent5>
      <a:accent6>
        <a:srgbClr val="84AC9D"/>
      </a:accent6>
      <a:hlink>
        <a:srgbClr val="2370CD"/>
      </a:hlink>
      <a:folHlink>
        <a:srgbClr val="877589"/>
      </a:folHlink>
    </a:clrScheme>
    <a:fontScheme name="Metropolita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Metropolitan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00000"/>
                <a:lumMod val="110000"/>
              </a:schemeClr>
            </a:gs>
            <a:gs pos="50000">
              <a:schemeClr val="phClr">
                <a:tint val="75000"/>
                <a:satMod val="101000"/>
                <a:lumMod val="105000"/>
              </a:schemeClr>
            </a:gs>
            <a:gs pos="100000">
              <a:schemeClr val="phClr">
                <a:tint val="82000"/>
                <a:satMod val="104000"/>
                <a:lumMod val="105000"/>
              </a:schemeClr>
            </a:gs>
          </a:gsLst>
          <a:lin ang="27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0000"/>
                <a:lumMod val="100000"/>
              </a:schemeClr>
            </a:gs>
            <a:gs pos="100000">
              <a:schemeClr val="phClr">
                <a:shade val="80000"/>
                <a:satMod val="100000"/>
                <a:lumMod val="99000"/>
              </a:schemeClr>
            </a:gs>
          </a:gsLst>
          <a:lin ang="27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Metropolitan" id="{4C5440D6-04D2-4954-96CF-F251137069B2}" vid="{79CFCA13-9412-4290-BB4B-85112F88857B}"/>
    </a:ext>
  </a:extLst>
</a:theme>
</file>

<file path=ppt/theme/theme16.xml><?xml version="1.0" encoding="utf-8"?>
<a:theme xmlns:a="http://schemas.openxmlformats.org/drawingml/2006/main" name="14_Metropolitano">
  <a:themeElements>
    <a:clrScheme name="Metropolitan">
      <a:dk1>
        <a:sysClr val="windowText" lastClr="000000"/>
      </a:dk1>
      <a:lt1>
        <a:sysClr val="window" lastClr="FFFFFF"/>
      </a:lt1>
      <a:dk2>
        <a:srgbClr val="162F33"/>
      </a:dk2>
      <a:lt2>
        <a:srgbClr val="EAF0E0"/>
      </a:lt2>
      <a:accent1>
        <a:srgbClr val="50B4C8"/>
      </a:accent1>
      <a:accent2>
        <a:srgbClr val="A8B97F"/>
      </a:accent2>
      <a:accent3>
        <a:srgbClr val="9B9256"/>
      </a:accent3>
      <a:accent4>
        <a:srgbClr val="657689"/>
      </a:accent4>
      <a:accent5>
        <a:srgbClr val="7A855D"/>
      </a:accent5>
      <a:accent6>
        <a:srgbClr val="84AC9D"/>
      </a:accent6>
      <a:hlink>
        <a:srgbClr val="2370CD"/>
      </a:hlink>
      <a:folHlink>
        <a:srgbClr val="877589"/>
      </a:folHlink>
    </a:clrScheme>
    <a:fontScheme name="Metropolita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Metropolitan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00000"/>
                <a:lumMod val="110000"/>
              </a:schemeClr>
            </a:gs>
            <a:gs pos="50000">
              <a:schemeClr val="phClr">
                <a:tint val="75000"/>
                <a:satMod val="101000"/>
                <a:lumMod val="105000"/>
              </a:schemeClr>
            </a:gs>
            <a:gs pos="100000">
              <a:schemeClr val="phClr">
                <a:tint val="82000"/>
                <a:satMod val="104000"/>
                <a:lumMod val="105000"/>
              </a:schemeClr>
            </a:gs>
          </a:gsLst>
          <a:lin ang="27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0000"/>
                <a:lumMod val="100000"/>
              </a:schemeClr>
            </a:gs>
            <a:gs pos="100000">
              <a:schemeClr val="phClr">
                <a:shade val="80000"/>
                <a:satMod val="100000"/>
                <a:lumMod val="99000"/>
              </a:schemeClr>
            </a:gs>
          </a:gsLst>
          <a:lin ang="27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Metropolitan" id="{4C5440D6-04D2-4954-96CF-F251137069B2}" vid="{79CFCA13-9412-4290-BB4B-85112F88857B}"/>
    </a:ext>
  </a:extLst>
</a:theme>
</file>

<file path=ppt/theme/theme17.xml><?xml version="1.0" encoding="utf-8"?>
<a:theme xmlns:a="http://schemas.openxmlformats.org/drawingml/2006/main" name="15_Metropolitano">
  <a:themeElements>
    <a:clrScheme name="Metropolitan">
      <a:dk1>
        <a:sysClr val="windowText" lastClr="000000"/>
      </a:dk1>
      <a:lt1>
        <a:sysClr val="window" lastClr="FFFFFF"/>
      </a:lt1>
      <a:dk2>
        <a:srgbClr val="162F33"/>
      </a:dk2>
      <a:lt2>
        <a:srgbClr val="EAF0E0"/>
      </a:lt2>
      <a:accent1>
        <a:srgbClr val="50B4C8"/>
      </a:accent1>
      <a:accent2>
        <a:srgbClr val="A8B97F"/>
      </a:accent2>
      <a:accent3>
        <a:srgbClr val="9B9256"/>
      </a:accent3>
      <a:accent4>
        <a:srgbClr val="657689"/>
      </a:accent4>
      <a:accent5>
        <a:srgbClr val="7A855D"/>
      </a:accent5>
      <a:accent6>
        <a:srgbClr val="84AC9D"/>
      </a:accent6>
      <a:hlink>
        <a:srgbClr val="2370CD"/>
      </a:hlink>
      <a:folHlink>
        <a:srgbClr val="877589"/>
      </a:folHlink>
    </a:clrScheme>
    <a:fontScheme name="Metropolita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Metropolitan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00000"/>
                <a:lumMod val="110000"/>
              </a:schemeClr>
            </a:gs>
            <a:gs pos="50000">
              <a:schemeClr val="phClr">
                <a:tint val="75000"/>
                <a:satMod val="101000"/>
                <a:lumMod val="105000"/>
              </a:schemeClr>
            </a:gs>
            <a:gs pos="100000">
              <a:schemeClr val="phClr">
                <a:tint val="82000"/>
                <a:satMod val="104000"/>
                <a:lumMod val="105000"/>
              </a:schemeClr>
            </a:gs>
          </a:gsLst>
          <a:lin ang="27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0000"/>
                <a:lumMod val="100000"/>
              </a:schemeClr>
            </a:gs>
            <a:gs pos="100000">
              <a:schemeClr val="phClr">
                <a:shade val="80000"/>
                <a:satMod val="100000"/>
                <a:lumMod val="99000"/>
              </a:schemeClr>
            </a:gs>
          </a:gsLst>
          <a:lin ang="27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Metropolitan" id="{4C5440D6-04D2-4954-96CF-F251137069B2}" vid="{79CFCA13-9412-4290-BB4B-85112F88857B}"/>
    </a:ext>
  </a:extLst>
</a:theme>
</file>

<file path=ppt/theme/theme18.xml><?xml version="1.0" encoding="utf-8"?>
<a:theme xmlns:a="http://schemas.openxmlformats.org/drawingml/2006/main" name="16_Metropolitano">
  <a:themeElements>
    <a:clrScheme name="Metropolitan">
      <a:dk1>
        <a:sysClr val="windowText" lastClr="000000"/>
      </a:dk1>
      <a:lt1>
        <a:sysClr val="window" lastClr="FFFFFF"/>
      </a:lt1>
      <a:dk2>
        <a:srgbClr val="162F33"/>
      </a:dk2>
      <a:lt2>
        <a:srgbClr val="EAF0E0"/>
      </a:lt2>
      <a:accent1>
        <a:srgbClr val="50B4C8"/>
      </a:accent1>
      <a:accent2>
        <a:srgbClr val="A8B97F"/>
      </a:accent2>
      <a:accent3>
        <a:srgbClr val="9B9256"/>
      </a:accent3>
      <a:accent4>
        <a:srgbClr val="657689"/>
      </a:accent4>
      <a:accent5>
        <a:srgbClr val="7A855D"/>
      </a:accent5>
      <a:accent6>
        <a:srgbClr val="84AC9D"/>
      </a:accent6>
      <a:hlink>
        <a:srgbClr val="2370CD"/>
      </a:hlink>
      <a:folHlink>
        <a:srgbClr val="877589"/>
      </a:folHlink>
    </a:clrScheme>
    <a:fontScheme name="Metropolita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Metropolitan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00000"/>
                <a:lumMod val="110000"/>
              </a:schemeClr>
            </a:gs>
            <a:gs pos="50000">
              <a:schemeClr val="phClr">
                <a:tint val="75000"/>
                <a:satMod val="101000"/>
                <a:lumMod val="105000"/>
              </a:schemeClr>
            </a:gs>
            <a:gs pos="100000">
              <a:schemeClr val="phClr">
                <a:tint val="82000"/>
                <a:satMod val="104000"/>
                <a:lumMod val="105000"/>
              </a:schemeClr>
            </a:gs>
          </a:gsLst>
          <a:lin ang="27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0000"/>
                <a:lumMod val="100000"/>
              </a:schemeClr>
            </a:gs>
            <a:gs pos="100000">
              <a:schemeClr val="phClr">
                <a:shade val="80000"/>
                <a:satMod val="100000"/>
                <a:lumMod val="99000"/>
              </a:schemeClr>
            </a:gs>
          </a:gsLst>
          <a:lin ang="27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Metropolitan" id="{4C5440D6-04D2-4954-96CF-F251137069B2}" vid="{79CFCA13-9412-4290-BB4B-85112F88857B}"/>
    </a:ext>
  </a:extLst>
</a:theme>
</file>

<file path=ppt/theme/theme19.xml><?xml version="1.0" encoding="utf-8"?>
<a:theme xmlns:a="http://schemas.openxmlformats.org/drawingml/2006/main" name="17_Metropolitano">
  <a:themeElements>
    <a:clrScheme name="Metropolitan">
      <a:dk1>
        <a:sysClr val="windowText" lastClr="000000"/>
      </a:dk1>
      <a:lt1>
        <a:sysClr val="window" lastClr="FFFFFF"/>
      </a:lt1>
      <a:dk2>
        <a:srgbClr val="162F33"/>
      </a:dk2>
      <a:lt2>
        <a:srgbClr val="EAF0E0"/>
      </a:lt2>
      <a:accent1>
        <a:srgbClr val="50B4C8"/>
      </a:accent1>
      <a:accent2>
        <a:srgbClr val="A8B97F"/>
      </a:accent2>
      <a:accent3>
        <a:srgbClr val="9B9256"/>
      </a:accent3>
      <a:accent4>
        <a:srgbClr val="657689"/>
      </a:accent4>
      <a:accent5>
        <a:srgbClr val="7A855D"/>
      </a:accent5>
      <a:accent6>
        <a:srgbClr val="84AC9D"/>
      </a:accent6>
      <a:hlink>
        <a:srgbClr val="2370CD"/>
      </a:hlink>
      <a:folHlink>
        <a:srgbClr val="877589"/>
      </a:folHlink>
    </a:clrScheme>
    <a:fontScheme name="Metropolita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Metropolitan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00000"/>
                <a:lumMod val="110000"/>
              </a:schemeClr>
            </a:gs>
            <a:gs pos="50000">
              <a:schemeClr val="phClr">
                <a:tint val="75000"/>
                <a:satMod val="101000"/>
                <a:lumMod val="105000"/>
              </a:schemeClr>
            </a:gs>
            <a:gs pos="100000">
              <a:schemeClr val="phClr">
                <a:tint val="82000"/>
                <a:satMod val="104000"/>
                <a:lumMod val="105000"/>
              </a:schemeClr>
            </a:gs>
          </a:gsLst>
          <a:lin ang="27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0000"/>
                <a:lumMod val="100000"/>
              </a:schemeClr>
            </a:gs>
            <a:gs pos="100000">
              <a:schemeClr val="phClr">
                <a:shade val="80000"/>
                <a:satMod val="100000"/>
                <a:lumMod val="99000"/>
              </a:schemeClr>
            </a:gs>
          </a:gsLst>
          <a:lin ang="27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Metropolitan" id="{4C5440D6-04D2-4954-96CF-F251137069B2}" vid="{79CFCA13-9412-4290-BB4B-85112F88857B}"/>
    </a:ext>
  </a:extLst>
</a:theme>
</file>

<file path=ppt/theme/theme2.xml><?xml version="1.0" encoding="utf-8"?>
<a:theme xmlns:a="http://schemas.openxmlformats.org/drawingml/2006/main" name="Metropolitano">
  <a:themeElements>
    <a:clrScheme name="Metropolitan">
      <a:dk1>
        <a:sysClr val="windowText" lastClr="000000"/>
      </a:dk1>
      <a:lt1>
        <a:sysClr val="window" lastClr="FFFFFF"/>
      </a:lt1>
      <a:dk2>
        <a:srgbClr val="162F33"/>
      </a:dk2>
      <a:lt2>
        <a:srgbClr val="EAF0E0"/>
      </a:lt2>
      <a:accent1>
        <a:srgbClr val="50B4C8"/>
      </a:accent1>
      <a:accent2>
        <a:srgbClr val="A8B97F"/>
      </a:accent2>
      <a:accent3>
        <a:srgbClr val="9B9256"/>
      </a:accent3>
      <a:accent4>
        <a:srgbClr val="657689"/>
      </a:accent4>
      <a:accent5>
        <a:srgbClr val="7A855D"/>
      </a:accent5>
      <a:accent6>
        <a:srgbClr val="84AC9D"/>
      </a:accent6>
      <a:hlink>
        <a:srgbClr val="2370CD"/>
      </a:hlink>
      <a:folHlink>
        <a:srgbClr val="877589"/>
      </a:folHlink>
    </a:clrScheme>
    <a:fontScheme name="Metropolita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Metropolitan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00000"/>
                <a:lumMod val="110000"/>
              </a:schemeClr>
            </a:gs>
            <a:gs pos="50000">
              <a:schemeClr val="phClr">
                <a:tint val="75000"/>
                <a:satMod val="101000"/>
                <a:lumMod val="105000"/>
              </a:schemeClr>
            </a:gs>
            <a:gs pos="100000">
              <a:schemeClr val="phClr">
                <a:tint val="82000"/>
                <a:satMod val="104000"/>
                <a:lumMod val="105000"/>
              </a:schemeClr>
            </a:gs>
          </a:gsLst>
          <a:lin ang="27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0000"/>
                <a:lumMod val="100000"/>
              </a:schemeClr>
            </a:gs>
            <a:gs pos="100000">
              <a:schemeClr val="phClr">
                <a:shade val="80000"/>
                <a:satMod val="100000"/>
                <a:lumMod val="99000"/>
              </a:schemeClr>
            </a:gs>
          </a:gsLst>
          <a:lin ang="27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Metropolitan" id="{4C5440D6-04D2-4954-96CF-F251137069B2}" vid="{79CFCA13-9412-4290-BB4B-85112F88857B}"/>
    </a:ext>
  </a:extLst>
</a:theme>
</file>

<file path=ppt/theme/theme20.xml><?xml version="1.0" encoding="utf-8"?>
<a:theme xmlns:a="http://schemas.openxmlformats.org/drawingml/2006/main" name="18_Metropolitano">
  <a:themeElements>
    <a:clrScheme name="Metropolitan">
      <a:dk1>
        <a:sysClr val="windowText" lastClr="000000"/>
      </a:dk1>
      <a:lt1>
        <a:sysClr val="window" lastClr="FFFFFF"/>
      </a:lt1>
      <a:dk2>
        <a:srgbClr val="162F33"/>
      </a:dk2>
      <a:lt2>
        <a:srgbClr val="EAF0E0"/>
      </a:lt2>
      <a:accent1>
        <a:srgbClr val="50B4C8"/>
      </a:accent1>
      <a:accent2>
        <a:srgbClr val="A8B97F"/>
      </a:accent2>
      <a:accent3>
        <a:srgbClr val="9B9256"/>
      </a:accent3>
      <a:accent4>
        <a:srgbClr val="657689"/>
      </a:accent4>
      <a:accent5>
        <a:srgbClr val="7A855D"/>
      </a:accent5>
      <a:accent6>
        <a:srgbClr val="84AC9D"/>
      </a:accent6>
      <a:hlink>
        <a:srgbClr val="2370CD"/>
      </a:hlink>
      <a:folHlink>
        <a:srgbClr val="877589"/>
      </a:folHlink>
    </a:clrScheme>
    <a:fontScheme name="Metropolita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Metropolitan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00000"/>
                <a:lumMod val="110000"/>
              </a:schemeClr>
            </a:gs>
            <a:gs pos="50000">
              <a:schemeClr val="phClr">
                <a:tint val="75000"/>
                <a:satMod val="101000"/>
                <a:lumMod val="105000"/>
              </a:schemeClr>
            </a:gs>
            <a:gs pos="100000">
              <a:schemeClr val="phClr">
                <a:tint val="82000"/>
                <a:satMod val="104000"/>
                <a:lumMod val="105000"/>
              </a:schemeClr>
            </a:gs>
          </a:gsLst>
          <a:lin ang="27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0000"/>
                <a:lumMod val="100000"/>
              </a:schemeClr>
            </a:gs>
            <a:gs pos="100000">
              <a:schemeClr val="phClr">
                <a:shade val="80000"/>
                <a:satMod val="100000"/>
                <a:lumMod val="99000"/>
              </a:schemeClr>
            </a:gs>
          </a:gsLst>
          <a:lin ang="27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Metropolitan" id="{4C5440D6-04D2-4954-96CF-F251137069B2}" vid="{79CFCA13-9412-4290-BB4B-85112F88857B}"/>
    </a:ext>
  </a:extLst>
</a:theme>
</file>

<file path=ppt/theme/theme21.xml><?xml version="1.0" encoding="utf-8"?>
<a:theme xmlns:a="http://schemas.openxmlformats.org/drawingml/2006/main" name="19_Metropolitano">
  <a:themeElements>
    <a:clrScheme name="Metropolitan">
      <a:dk1>
        <a:sysClr val="windowText" lastClr="000000"/>
      </a:dk1>
      <a:lt1>
        <a:sysClr val="window" lastClr="FFFFFF"/>
      </a:lt1>
      <a:dk2>
        <a:srgbClr val="162F33"/>
      </a:dk2>
      <a:lt2>
        <a:srgbClr val="EAF0E0"/>
      </a:lt2>
      <a:accent1>
        <a:srgbClr val="50B4C8"/>
      </a:accent1>
      <a:accent2>
        <a:srgbClr val="A8B97F"/>
      </a:accent2>
      <a:accent3>
        <a:srgbClr val="9B9256"/>
      </a:accent3>
      <a:accent4>
        <a:srgbClr val="657689"/>
      </a:accent4>
      <a:accent5>
        <a:srgbClr val="7A855D"/>
      </a:accent5>
      <a:accent6>
        <a:srgbClr val="84AC9D"/>
      </a:accent6>
      <a:hlink>
        <a:srgbClr val="2370CD"/>
      </a:hlink>
      <a:folHlink>
        <a:srgbClr val="877589"/>
      </a:folHlink>
    </a:clrScheme>
    <a:fontScheme name="Metropolita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Metropolitan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00000"/>
                <a:lumMod val="110000"/>
              </a:schemeClr>
            </a:gs>
            <a:gs pos="50000">
              <a:schemeClr val="phClr">
                <a:tint val="75000"/>
                <a:satMod val="101000"/>
                <a:lumMod val="105000"/>
              </a:schemeClr>
            </a:gs>
            <a:gs pos="100000">
              <a:schemeClr val="phClr">
                <a:tint val="82000"/>
                <a:satMod val="104000"/>
                <a:lumMod val="105000"/>
              </a:schemeClr>
            </a:gs>
          </a:gsLst>
          <a:lin ang="27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0000"/>
                <a:lumMod val="100000"/>
              </a:schemeClr>
            </a:gs>
            <a:gs pos="100000">
              <a:schemeClr val="phClr">
                <a:shade val="80000"/>
                <a:satMod val="100000"/>
                <a:lumMod val="99000"/>
              </a:schemeClr>
            </a:gs>
          </a:gsLst>
          <a:lin ang="27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Metropolitan" id="{4C5440D6-04D2-4954-96CF-F251137069B2}" vid="{79CFCA13-9412-4290-BB4B-85112F88857B}"/>
    </a:ext>
  </a:extLst>
</a:theme>
</file>

<file path=ppt/theme/theme2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Metropolitano">
  <a:themeElements>
    <a:clrScheme name="Metropolitan">
      <a:dk1>
        <a:sysClr val="windowText" lastClr="000000"/>
      </a:dk1>
      <a:lt1>
        <a:sysClr val="window" lastClr="FFFFFF"/>
      </a:lt1>
      <a:dk2>
        <a:srgbClr val="162F33"/>
      </a:dk2>
      <a:lt2>
        <a:srgbClr val="EAF0E0"/>
      </a:lt2>
      <a:accent1>
        <a:srgbClr val="50B4C8"/>
      </a:accent1>
      <a:accent2>
        <a:srgbClr val="A8B97F"/>
      </a:accent2>
      <a:accent3>
        <a:srgbClr val="9B9256"/>
      </a:accent3>
      <a:accent4>
        <a:srgbClr val="657689"/>
      </a:accent4>
      <a:accent5>
        <a:srgbClr val="7A855D"/>
      </a:accent5>
      <a:accent6>
        <a:srgbClr val="84AC9D"/>
      </a:accent6>
      <a:hlink>
        <a:srgbClr val="2370CD"/>
      </a:hlink>
      <a:folHlink>
        <a:srgbClr val="877589"/>
      </a:folHlink>
    </a:clrScheme>
    <a:fontScheme name="Metropolita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Metropolitan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00000"/>
                <a:lumMod val="110000"/>
              </a:schemeClr>
            </a:gs>
            <a:gs pos="50000">
              <a:schemeClr val="phClr">
                <a:tint val="75000"/>
                <a:satMod val="101000"/>
                <a:lumMod val="105000"/>
              </a:schemeClr>
            </a:gs>
            <a:gs pos="100000">
              <a:schemeClr val="phClr">
                <a:tint val="82000"/>
                <a:satMod val="104000"/>
                <a:lumMod val="105000"/>
              </a:schemeClr>
            </a:gs>
          </a:gsLst>
          <a:lin ang="27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0000"/>
                <a:lumMod val="100000"/>
              </a:schemeClr>
            </a:gs>
            <a:gs pos="100000">
              <a:schemeClr val="phClr">
                <a:shade val="80000"/>
                <a:satMod val="100000"/>
                <a:lumMod val="99000"/>
              </a:schemeClr>
            </a:gs>
          </a:gsLst>
          <a:lin ang="27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Metropolitan" id="{4C5440D6-04D2-4954-96CF-F251137069B2}" vid="{79CFCA13-9412-4290-BB4B-85112F88857B}"/>
    </a:ext>
  </a:extLst>
</a:theme>
</file>

<file path=ppt/theme/theme4.xml><?xml version="1.0" encoding="utf-8"?>
<a:theme xmlns:a="http://schemas.openxmlformats.org/drawingml/2006/main" name="2_Metropolitano">
  <a:themeElements>
    <a:clrScheme name="Metropolitan">
      <a:dk1>
        <a:sysClr val="windowText" lastClr="000000"/>
      </a:dk1>
      <a:lt1>
        <a:sysClr val="window" lastClr="FFFFFF"/>
      </a:lt1>
      <a:dk2>
        <a:srgbClr val="162F33"/>
      </a:dk2>
      <a:lt2>
        <a:srgbClr val="EAF0E0"/>
      </a:lt2>
      <a:accent1>
        <a:srgbClr val="50B4C8"/>
      </a:accent1>
      <a:accent2>
        <a:srgbClr val="A8B97F"/>
      </a:accent2>
      <a:accent3>
        <a:srgbClr val="9B9256"/>
      </a:accent3>
      <a:accent4>
        <a:srgbClr val="657689"/>
      </a:accent4>
      <a:accent5>
        <a:srgbClr val="7A855D"/>
      </a:accent5>
      <a:accent6>
        <a:srgbClr val="84AC9D"/>
      </a:accent6>
      <a:hlink>
        <a:srgbClr val="2370CD"/>
      </a:hlink>
      <a:folHlink>
        <a:srgbClr val="877589"/>
      </a:folHlink>
    </a:clrScheme>
    <a:fontScheme name="Metropolita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Metropolitan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00000"/>
                <a:lumMod val="110000"/>
              </a:schemeClr>
            </a:gs>
            <a:gs pos="50000">
              <a:schemeClr val="phClr">
                <a:tint val="75000"/>
                <a:satMod val="101000"/>
                <a:lumMod val="105000"/>
              </a:schemeClr>
            </a:gs>
            <a:gs pos="100000">
              <a:schemeClr val="phClr">
                <a:tint val="82000"/>
                <a:satMod val="104000"/>
                <a:lumMod val="105000"/>
              </a:schemeClr>
            </a:gs>
          </a:gsLst>
          <a:lin ang="27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0000"/>
                <a:lumMod val="100000"/>
              </a:schemeClr>
            </a:gs>
            <a:gs pos="100000">
              <a:schemeClr val="phClr">
                <a:shade val="80000"/>
                <a:satMod val="100000"/>
                <a:lumMod val="99000"/>
              </a:schemeClr>
            </a:gs>
          </a:gsLst>
          <a:lin ang="27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Metropolitan" id="{4C5440D6-04D2-4954-96CF-F251137069B2}" vid="{79CFCA13-9412-4290-BB4B-85112F88857B}"/>
    </a:ext>
  </a:extLst>
</a:theme>
</file>

<file path=ppt/theme/theme5.xml><?xml version="1.0" encoding="utf-8"?>
<a:theme xmlns:a="http://schemas.openxmlformats.org/drawingml/2006/main" name="3_Metropolitano">
  <a:themeElements>
    <a:clrScheme name="Metropolitan">
      <a:dk1>
        <a:sysClr val="windowText" lastClr="000000"/>
      </a:dk1>
      <a:lt1>
        <a:sysClr val="window" lastClr="FFFFFF"/>
      </a:lt1>
      <a:dk2>
        <a:srgbClr val="162F33"/>
      </a:dk2>
      <a:lt2>
        <a:srgbClr val="EAF0E0"/>
      </a:lt2>
      <a:accent1>
        <a:srgbClr val="50B4C8"/>
      </a:accent1>
      <a:accent2>
        <a:srgbClr val="A8B97F"/>
      </a:accent2>
      <a:accent3>
        <a:srgbClr val="9B9256"/>
      </a:accent3>
      <a:accent4>
        <a:srgbClr val="657689"/>
      </a:accent4>
      <a:accent5>
        <a:srgbClr val="7A855D"/>
      </a:accent5>
      <a:accent6>
        <a:srgbClr val="84AC9D"/>
      </a:accent6>
      <a:hlink>
        <a:srgbClr val="2370CD"/>
      </a:hlink>
      <a:folHlink>
        <a:srgbClr val="877589"/>
      </a:folHlink>
    </a:clrScheme>
    <a:fontScheme name="Metropolita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Metropolitan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00000"/>
                <a:lumMod val="110000"/>
              </a:schemeClr>
            </a:gs>
            <a:gs pos="50000">
              <a:schemeClr val="phClr">
                <a:tint val="75000"/>
                <a:satMod val="101000"/>
                <a:lumMod val="105000"/>
              </a:schemeClr>
            </a:gs>
            <a:gs pos="100000">
              <a:schemeClr val="phClr">
                <a:tint val="82000"/>
                <a:satMod val="104000"/>
                <a:lumMod val="105000"/>
              </a:schemeClr>
            </a:gs>
          </a:gsLst>
          <a:lin ang="27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0000"/>
                <a:lumMod val="100000"/>
              </a:schemeClr>
            </a:gs>
            <a:gs pos="100000">
              <a:schemeClr val="phClr">
                <a:shade val="80000"/>
                <a:satMod val="100000"/>
                <a:lumMod val="99000"/>
              </a:schemeClr>
            </a:gs>
          </a:gsLst>
          <a:lin ang="27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Metropolitan" id="{4C5440D6-04D2-4954-96CF-F251137069B2}" vid="{79CFCA13-9412-4290-BB4B-85112F88857B}"/>
    </a:ext>
  </a:extLst>
</a:theme>
</file>

<file path=ppt/theme/theme6.xml><?xml version="1.0" encoding="utf-8"?>
<a:theme xmlns:a="http://schemas.openxmlformats.org/drawingml/2006/main" name="4_Metropolitano">
  <a:themeElements>
    <a:clrScheme name="Metropolitan">
      <a:dk1>
        <a:sysClr val="windowText" lastClr="000000"/>
      </a:dk1>
      <a:lt1>
        <a:sysClr val="window" lastClr="FFFFFF"/>
      </a:lt1>
      <a:dk2>
        <a:srgbClr val="162F33"/>
      </a:dk2>
      <a:lt2>
        <a:srgbClr val="EAF0E0"/>
      </a:lt2>
      <a:accent1>
        <a:srgbClr val="50B4C8"/>
      </a:accent1>
      <a:accent2>
        <a:srgbClr val="A8B97F"/>
      </a:accent2>
      <a:accent3>
        <a:srgbClr val="9B9256"/>
      </a:accent3>
      <a:accent4>
        <a:srgbClr val="657689"/>
      </a:accent4>
      <a:accent5>
        <a:srgbClr val="7A855D"/>
      </a:accent5>
      <a:accent6>
        <a:srgbClr val="84AC9D"/>
      </a:accent6>
      <a:hlink>
        <a:srgbClr val="2370CD"/>
      </a:hlink>
      <a:folHlink>
        <a:srgbClr val="877589"/>
      </a:folHlink>
    </a:clrScheme>
    <a:fontScheme name="Metropolita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Metropolitan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00000"/>
                <a:lumMod val="110000"/>
              </a:schemeClr>
            </a:gs>
            <a:gs pos="50000">
              <a:schemeClr val="phClr">
                <a:tint val="75000"/>
                <a:satMod val="101000"/>
                <a:lumMod val="105000"/>
              </a:schemeClr>
            </a:gs>
            <a:gs pos="100000">
              <a:schemeClr val="phClr">
                <a:tint val="82000"/>
                <a:satMod val="104000"/>
                <a:lumMod val="105000"/>
              </a:schemeClr>
            </a:gs>
          </a:gsLst>
          <a:lin ang="27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0000"/>
                <a:lumMod val="100000"/>
              </a:schemeClr>
            </a:gs>
            <a:gs pos="100000">
              <a:schemeClr val="phClr">
                <a:shade val="80000"/>
                <a:satMod val="100000"/>
                <a:lumMod val="99000"/>
              </a:schemeClr>
            </a:gs>
          </a:gsLst>
          <a:lin ang="27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Metropolitan" id="{4C5440D6-04D2-4954-96CF-F251137069B2}" vid="{79CFCA13-9412-4290-BB4B-85112F88857B}"/>
    </a:ext>
  </a:extLst>
</a:theme>
</file>

<file path=ppt/theme/theme7.xml><?xml version="1.0" encoding="utf-8"?>
<a:theme xmlns:a="http://schemas.openxmlformats.org/drawingml/2006/main" name="5_Metropolitano">
  <a:themeElements>
    <a:clrScheme name="Metropolitan">
      <a:dk1>
        <a:sysClr val="windowText" lastClr="000000"/>
      </a:dk1>
      <a:lt1>
        <a:sysClr val="window" lastClr="FFFFFF"/>
      </a:lt1>
      <a:dk2>
        <a:srgbClr val="162F33"/>
      </a:dk2>
      <a:lt2>
        <a:srgbClr val="EAF0E0"/>
      </a:lt2>
      <a:accent1>
        <a:srgbClr val="50B4C8"/>
      </a:accent1>
      <a:accent2>
        <a:srgbClr val="A8B97F"/>
      </a:accent2>
      <a:accent3>
        <a:srgbClr val="9B9256"/>
      </a:accent3>
      <a:accent4>
        <a:srgbClr val="657689"/>
      </a:accent4>
      <a:accent5>
        <a:srgbClr val="7A855D"/>
      </a:accent5>
      <a:accent6>
        <a:srgbClr val="84AC9D"/>
      </a:accent6>
      <a:hlink>
        <a:srgbClr val="2370CD"/>
      </a:hlink>
      <a:folHlink>
        <a:srgbClr val="877589"/>
      </a:folHlink>
    </a:clrScheme>
    <a:fontScheme name="Metropolita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Metropolitan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00000"/>
                <a:lumMod val="110000"/>
              </a:schemeClr>
            </a:gs>
            <a:gs pos="50000">
              <a:schemeClr val="phClr">
                <a:tint val="75000"/>
                <a:satMod val="101000"/>
                <a:lumMod val="105000"/>
              </a:schemeClr>
            </a:gs>
            <a:gs pos="100000">
              <a:schemeClr val="phClr">
                <a:tint val="82000"/>
                <a:satMod val="104000"/>
                <a:lumMod val="105000"/>
              </a:schemeClr>
            </a:gs>
          </a:gsLst>
          <a:lin ang="27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0000"/>
                <a:lumMod val="100000"/>
              </a:schemeClr>
            </a:gs>
            <a:gs pos="100000">
              <a:schemeClr val="phClr">
                <a:shade val="80000"/>
                <a:satMod val="100000"/>
                <a:lumMod val="99000"/>
              </a:schemeClr>
            </a:gs>
          </a:gsLst>
          <a:lin ang="27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Metropolitan" id="{4C5440D6-04D2-4954-96CF-F251137069B2}" vid="{79CFCA13-9412-4290-BB4B-85112F88857B}"/>
    </a:ext>
  </a:extLst>
</a:theme>
</file>

<file path=ppt/theme/theme8.xml><?xml version="1.0" encoding="utf-8"?>
<a:theme xmlns:a="http://schemas.openxmlformats.org/drawingml/2006/main" name="6_Metropolitano">
  <a:themeElements>
    <a:clrScheme name="Metropolitan">
      <a:dk1>
        <a:sysClr val="windowText" lastClr="000000"/>
      </a:dk1>
      <a:lt1>
        <a:sysClr val="window" lastClr="FFFFFF"/>
      </a:lt1>
      <a:dk2>
        <a:srgbClr val="162F33"/>
      </a:dk2>
      <a:lt2>
        <a:srgbClr val="EAF0E0"/>
      </a:lt2>
      <a:accent1>
        <a:srgbClr val="50B4C8"/>
      </a:accent1>
      <a:accent2>
        <a:srgbClr val="A8B97F"/>
      </a:accent2>
      <a:accent3>
        <a:srgbClr val="9B9256"/>
      </a:accent3>
      <a:accent4>
        <a:srgbClr val="657689"/>
      </a:accent4>
      <a:accent5>
        <a:srgbClr val="7A855D"/>
      </a:accent5>
      <a:accent6>
        <a:srgbClr val="84AC9D"/>
      </a:accent6>
      <a:hlink>
        <a:srgbClr val="2370CD"/>
      </a:hlink>
      <a:folHlink>
        <a:srgbClr val="877589"/>
      </a:folHlink>
    </a:clrScheme>
    <a:fontScheme name="Metropolita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Metropolitan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00000"/>
                <a:lumMod val="110000"/>
              </a:schemeClr>
            </a:gs>
            <a:gs pos="50000">
              <a:schemeClr val="phClr">
                <a:tint val="75000"/>
                <a:satMod val="101000"/>
                <a:lumMod val="105000"/>
              </a:schemeClr>
            </a:gs>
            <a:gs pos="100000">
              <a:schemeClr val="phClr">
                <a:tint val="82000"/>
                <a:satMod val="104000"/>
                <a:lumMod val="105000"/>
              </a:schemeClr>
            </a:gs>
          </a:gsLst>
          <a:lin ang="27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0000"/>
                <a:lumMod val="100000"/>
              </a:schemeClr>
            </a:gs>
            <a:gs pos="100000">
              <a:schemeClr val="phClr">
                <a:shade val="80000"/>
                <a:satMod val="100000"/>
                <a:lumMod val="99000"/>
              </a:schemeClr>
            </a:gs>
          </a:gsLst>
          <a:lin ang="27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Metropolitan" id="{4C5440D6-04D2-4954-96CF-F251137069B2}" vid="{79CFCA13-9412-4290-BB4B-85112F88857B}"/>
    </a:ext>
  </a:extLst>
</a:theme>
</file>

<file path=ppt/theme/theme9.xml><?xml version="1.0" encoding="utf-8"?>
<a:theme xmlns:a="http://schemas.openxmlformats.org/drawingml/2006/main" name="7_Metropolitano">
  <a:themeElements>
    <a:clrScheme name="Metropolitan">
      <a:dk1>
        <a:sysClr val="windowText" lastClr="000000"/>
      </a:dk1>
      <a:lt1>
        <a:sysClr val="window" lastClr="FFFFFF"/>
      </a:lt1>
      <a:dk2>
        <a:srgbClr val="162F33"/>
      </a:dk2>
      <a:lt2>
        <a:srgbClr val="EAF0E0"/>
      </a:lt2>
      <a:accent1>
        <a:srgbClr val="50B4C8"/>
      </a:accent1>
      <a:accent2>
        <a:srgbClr val="A8B97F"/>
      </a:accent2>
      <a:accent3>
        <a:srgbClr val="9B9256"/>
      </a:accent3>
      <a:accent4>
        <a:srgbClr val="657689"/>
      </a:accent4>
      <a:accent5>
        <a:srgbClr val="7A855D"/>
      </a:accent5>
      <a:accent6>
        <a:srgbClr val="84AC9D"/>
      </a:accent6>
      <a:hlink>
        <a:srgbClr val="2370CD"/>
      </a:hlink>
      <a:folHlink>
        <a:srgbClr val="877589"/>
      </a:folHlink>
    </a:clrScheme>
    <a:fontScheme name="Metropolita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Metropolitan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00000"/>
                <a:lumMod val="110000"/>
              </a:schemeClr>
            </a:gs>
            <a:gs pos="50000">
              <a:schemeClr val="phClr">
                <a:tint val="75000"/>
                <a:satMod val="101000"/>
                <a:lumMod val="105000"/>
              </a:schemeClr>
            </a:gs>
            <a:gs pos="100000">
              <a:schemeClr val="phClr">
                <a:tint val="82000"/>
                <a:satMod val="104000"/>
                <a:lumMod val="105000"/>
              </a:schemeClr>
            </a:gs>
          </a:gsLst>
          <a:lin ang="27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0000"/>
                <a:lumMod val="100000"/>
              </a:schemeClr>
            </a:gs>
            <a:gs pos="100000">
              <a:schemeClr val="phClr">
                <a:shade val="80000"/>
                <a:satMod val="100000"/>
                <a:lumMod val="99000"/>
              </a:schemeClr>
            </a:gs>
          </a:gsLst>
          <a:lin ang="27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Metropolitan" id="{4C5440D6-04D2-4954-96CF-F251137069B2}" vid="{79CFCA13-9412-4290-BB4B-85112F88857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4369</TotalTime>
  <Words>1406</Words>
  <Application>Microsoft Office PowerPoint</Application>
  <PresentationFormat>On-screen Show (16:9)</PresentationFormat>
  <Paragraphs>278</Paragraphs>
  <Slides>53</Slides>
  <Notes>34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21</vt:i4>
      </vt:variant>
      <vt:variant>
        <vt:lpstr>Slide Titles</vt:lpstr>
      </vt:variant>
      <vt:variant>
        <vt:i4>53</vt:i4>
      </vt:variant>
    </vt:vector>
  </HeadingPairs>
  <TitlesOfParts>
    <vt:vector size="82" baseType="lpstr">
      <vt:lpstr>Arial</vt:lpstr>
      <vt:lpstr>Helvetica Neue</vt:lpstr>
      <vt:lpstr>Courier</vt:lpstr>
      <vt:lpstr>Open Sans</vt:lpstr>
      <vt:lpstr>Titillium Web</vt:lpstr>
      <vt:lpstr>Consolas</vt:lpstr>
      <vt:lpstr>Calibri Light</vt:lpstr>
      <vt:lpstr>Courier New</vt:lpstr>
      <vt:lpstr>R-Ladies Template</vt:lpstr>
      <vt:lpstr>Metropolitano</vt:lpstr>
      <vt:lpstr>1_Metropolitano</vt:lpstr>
      <vt:lpstr>2_Metropolitano</vt:lpstr>
      <vt:lpstr>3_Metropolitano</vt:lpstr>
      <vt:lpstr>4_Metropolitano</vt:lpstr>
      <vt:lpstr>5_Metropolitano</vt:lpstr>
      <vt:lpstr>6_Metropolitano</vt:lpstr>
      <vt:lpstr>7_Metropolitano</vt:lpstr>
      <vt:lpstr>8_Metropolitano</vt:lpstr>
      <vt:lpstr>9_Metropolitano</vt:lpstr>
      <vt:lpstr>10_Metropolitano</vt:lpstr>
      <vt:lpstr>11_Metropolitano</vt:lpstr>
      <vt:lpstr>12_Metropolitano</vt:lpstr>
      <vt:lpstr>13_Metropolitano</vt:lpstr>
      <vt:lpstr>14_Metropolitano</vt:lpstr>
      <vt:lpstr>15_Metropolitano</vt:lpstr>
      <vt:lpstr>16_Metropolitano</vt:lpstr>
      <vt:lpstr>17_Metropolitano</vt:lpstr>
      <vt:lpstr>18_Metropolitano</vt:lpstr>
      <vt:lpstr>19_Metropolitano</vt:lpstr>
      <vt:lpstr>      Ladies Buenos Aires Segunda Reunión</vt:lpstr>
      <vt:lpstr>Auspician R-Ladies Buenos Aires</vt:lpstr>
      <vt:lpstr>Hoy vamos a…</vt:lpstr>
      <vt:lpstr>Equipo de Organizadoras de  R-Ladies Buenos Aires</vt:lpstr>
      <vt:lpstr>Noticias de R-Ladies Global</vt:lpstr>
      <vt:lpstr>Noticias de R-Ladies Argentina</vt:lpstr>
      <vt:lpstr>Noticias de R-Ladies Buenos Aires</vt:lpstr>
      <vt:lpstr>Noticias de R-Ladies Buenos Aires</vt:lpstr>
      <vt:lpstr>Taller de R para  Ciencia de Datos  (Parte I)</vt:lpstr>
      <vt:lpstr>Misión de R-Ladies</vt:lpstr>
      <vt:lpstr>Los Distintos Sabores de R</vt:lpstr>
      <vt:lpstr>Pasos Fundamentales en Ciencia de Datos</vt:lpstr>
      <vt:lpstr>No vamos a ver…</vt:lpstr>
      <vt:lpstr>Necesitaremos</vt:lpstr>
      <vt:lpstr>Necesitaremos</vt:lpstr>
      <vt:lpstr>Mi primer código R</vt:lpstr>
      <vt:lpstr>¡Ayuda!</vt:lpstr>
      <vt:lpstr>Explorando con gráficos: ggplot</vt:lpstr>
      <vt:lpstr>ggplot</vt:lpstr>
      <vt:lpstr>ggplot</vt:lpstr>
      <vt:lpstr>ggplot: Primer ejemplo</vt:lpstr>
      <vt:lpstr>ggplot: Genérico</vt:lpstr>
      <vt:lpstr>ggplot: Agregado de atributos estéticos</vt:lpstr>
      <vt:lpstr>ggplot: Colores para una variable</vt:lpstr>
      <vt:lpstr>ggplot: Transparencia y forma para una variable</vt:lpstr>
      <vt:lpstr>ggplot: Color sin involucrar otra variable</vt:lpstr>
      <vt:lpstr>En síntesis…</vt:lpstr>
      <vt:lpstr>En síntesis…</vt:lpstr>
      <vt:lpstr>En síntesis…</vt:lpstr>
      <vt:lpstr>En la Parte II…</vt:lpstr>
      <vt:lpstr>PowerPoint Presentation</vt:lpstr>
      <vt:lpstr>Estructuras de Datos Geográficos y Espaciales en R y Paquetes para Analizarlos Priscilla Minotti</vt:lpstr>
      <vt:lpstr> Intro Datos geográficos con R</vt:lpstr>
      <vt:lpstr>Datos geográficos</vt:lpstr>
      <vt:lpstr>Para almacenar digitalmente los datos geográficos tenemos que representar:</vt:lpstr>
      <vt:lpstr>Los datos geograficos se representan digitalmente con dos modelos de datos </vt:lpstr>
      <vt:lpstr>En R tenemos clases básicas para representar los datos no espaciales</vt:lpstr>
      <vt:lpstr>PowerPoint Presentation</vt:lpstr>
      <vt:lpstr>PowerPoint Presentation</vt:lpstr>
      <vt:lpstr>Paquetes básicos para conventir datos geograficos en clases de R</vt:lpstr>
      <vt:lpstr>PowerPoint Presentation</vt:lpstr>
      <vt:lpstr>PowerPoint Presentation</vt:lpstr>
      <vt:lpstr>Referencias</vt:lpstr>
      <vt:lpstr>Extra Para jugar y practicar visualizando datos geográficos   Paquete tmap</vt:lpstr>
      <vt:lpstr> Paquete tmap</vt:lpstr>
      <vt:lpstr>tmap</vt:lpstr>
      <vt:lpstr>tmap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¿Y vos, mujer, querés presentar algo en próximas reuniones?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Aceptando la Incertidumbre</dc:title>
  <dc:creator>lacion</dc:creator>
  <cp:lastModifiedBy>Windows User</cp:lastModifiedBy>
  <cp:revision>76</cp:revision>
  <dcterms:modified xsi:type="dcterms:W3CDTF">2017-05-27T17:08:06Z</dcterms:modified>
</cp:coreProperties>
</file>